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</p:sldMasterIdLst>
  <p:notesMasterIdLst>
    <p:notesMasterId r:id="rId20"/>
  </p:notesMasterIdLst>
  <p:sldIdLst>
    <p:sldId id="454" r:id="rId3"/>
    <p:sldId id="496" r:id="rId4"/>
    <p:sldId id="421" r:id="rId5"/>
    <p:sldId id="422" r:id="rId6"/>
    <p:sldId id="560" r:id="rId7"/>
    <p:sldId id="436" r:id="rId8"/>
    <p:sldId id="697" r:id="rId9"/>
    <p:sldId id="424" r:id="rId10"/>
    <p:sldId id="558" r:id="rId11"/>
    <p:sldId id="559" r:id="rId12"/>
    <p:sldId id="553" r:id="rId13"/>
    <p:sldId id="289" r:id="rId14"/>
    <p:sldId id="290" r:id="rId15"/>
    <p:sldId id="705" r:id="rId16"/>
    <p:sldId id="508" r:id="rId17"/>
    <p:sldId id="275" r:id="rId18"/>
    <p:sldId id="276" r:id="rId19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193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Khattab, Sherif" userId="c83b1e15-36f3-4f46-aceb-05aac24c545e" providerId="ADAL" clId="{EA83E2AC-7F67-0D4D-9FAB-D5A57BD00645}"/>
    <pc:docChg chg="undo custSel addSld delSld">
      <pc:chgData name="Khattab, Sherif" userId="c83b1e15-36f3-4f46-aceb-05aac24c545e" providerId="ADAL" clId="{EA83E2AC-7F67-0D4D-9FAB-D5A57BD00645}" dt="2022-04-12T03:30:18.603" v="40" actId="2696"/>
      <pc:docMkLst>
        <pc:docMk/>
      </pc:docMkLst>
      <pc:sldChg chg="del">
        <pc:chgData name="Khattab, Sherif" userId="c83b1e15-36f3-4f46-aceb-05aac24c545e" providerId="ADAL" clId="{EA83E2AC-7F67-0D4D-9FAB-D5A57BD00645}" dt="2022-04-07T03:31:18.190" v="33" actId="2696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EA83E2AC-7F67-0D4D-9FAB-D5A57BD00645}" dt="2022-04-12T03:29:44.746" v="39" actId="2696"/>
        <pc:sldMkLst>
          <pc:docMk/>
          <pc:sldMk cId="1352614818" sldId="260"/>
        </pc:sldMkLst>
      </pc:sldChg>
      <pc:sldChg chg="del">
        <pc:chgData name="Khattab, Sherif" userId="c83b1e15-36f3-4f46-aceb-05aac24c545e" providerId="ADAL" clId="{EA83E2AC-7F67-0D4D-9FAB-D5A57BD00645}" dt="2022-04-07T03:25:16.580" v="3" actId="2696"/>
        <pc:sldMkLst>
          <pc:docMk/>
          <pc:sldMk cId="4265946590" sldId="262"/>
        </pc:sldMkLst>
      </pc:sldChg>
      <pc:sldChg chg="del">
        <pc:chgData name="Khattab, Sherif" userId="c83b1e15-36f3-4f46-aceb-05aac24c545e" providerId="ADAL" clId="{EA83E2AC-7F67-0D4D-9FAB-D5A57BD00645}" dt="2022-04-07T03:25:16.580" v="3" actId="2696"/>
        <pc:sldMkLst>
          <pc:docMk/>
          <pc:sldMk cId="2127177300" sldId="263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2796022272" sldId="264"/>
        </pc:sldMkLst>
      </pc:sldChg>
      <pc:sldChg chg="del">
        <pc:chgData name="Khattab, Sherif" userId="c83b1e15-36f3-4f46-aceb-05aac24c545e" providerId="ADAL" clId="{EA83E2AC-7F67-0D4D-9FAB-D5A57BD00645}" dt="2022-04-07T03:25:16.580" v="3" actId="2696"/>
        <pc:sldMkLst>
          <pc:docMk/>
          <pc:sldMk cId="367907402" sldId="266"/>
        </pc:sldMkLst>
      </pc:sldChg>
      <pc:sldChg chg="del">
        <pc:chgData name="Khattab, Sherif" userId="c83b1e15-36f3-4f46-aceb-05aac24c545e" providerId="ADAL" clId="{EA83E2AC-7F67-0D4D-9FAB-D5A57BD00645}" dt="2022-04-07T03:25:16.580" v="3" actId="2696"/>
        <pc:sldMkLst>
          <pc:docMk/>
          <pc:sldMk cId="4070714126" sldId="267"/>
        </pc:sldMkLst>
      </pc:sldChg>
      <pc:sldChg chg="del">
        <pc:chgData name="Khattab, Sherif" userId="c83b1e15-36f3-4f46-aceb-05aac24c545e" providerId="ADAL" clId="{EA83E2AC-7F67-0D4D-9FAB-D5A57BD00645}" dt="2022-04-07T03:25:16.580" v="3" actId="2696"/>
        <pc:sldMkLst>
          <pc:docMk/>
          <pc:sldMk cId="1550009203" sldId="268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1729386578" sldId="270"/>
        </pc:sldMkLst>
      </pc:sldChg>
      <pc:sldChg chg="del">
        <pc:chgData name="Khattab, Sherif" userId="c83b1e15-36f3-4f46-aceb-05aac24c545e" providerId="ADAL" clId="{EA83E2AC-7F67-0D4D-9FAB-D5A57BD00645}" dt="2022-04-07T03:25:16.580" v="3" actId="2696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EA83E2AC-7F67-0D4D-9FAB-D5A57BD00645}" dt="2022-04-07T03:27:59.882" v="8" actId="2696"/>
        <pc:sldMkLst>
          <pc:docMk/>
          <pc:sldMk cId="2818321418" sldId="273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1176042509" sldId="278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2024907787" sldId="279"/>
        </pc:sldMkLst>
      </pc:sldChg>
      <pc:sldChg chg="del">
        <pc:chgData name="Khattab, Sherif" userId="c83b1e15-36f3-4f46-aceb-05aac24c545e" providerId="ADAL" clId="{EA83E2AC-7F67-0D4D-9FAB-D5A57BD00645}" dt="2022-04-07T03:25:16.580" v="3" actId="2696"/>
        <pc:sldMkLst>
          <pc:docMk/>
          <pc:sldMk cId="662896871" sldId="280"/>
        </pc:sldMkLst>
      </pc:sldChg>
      <pc:sldChg chg="del">
        <pc:chgData name="Khattab, Sherif" userId="c83b1e15-36f3-4f46-aceb-05aac24c545e" providerId="ADAL" clId="{EA83E2AC-7F67-0D4D-9FAB-D5A57BD00645}" dt="2022-04-12T03:26:13.384" v="38" actId="2696"/>
        <pc:sldMkLst>
          <pc:docMk/>
          <pc:sldMk cId="2113880437" sldId="281"/>
        </pc:sldMkLst>
      </pc:sldChg>
      <pc:sldChg chg="del">
        <pc:chgData name="Khattab, Sherif" userId="c83b1e15-36f3-4f46-aceb-05aac24c545e" providerId="ADAL" clId="{EA83E2AC-7F67-0D4D-9FAB-D5A57BD00645}" dt="2022-04-07T03:31:15.842" v="31" actId="2696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EA83E2AC-7F67-0D4D-9FAB-D5A57BD00645}" dt="2022-04-12T03:26:13.384" v="38" actId="2696"/>
        <pc:sldMkLst>
          <pc:docMk/>
          <pc:sldMk cId="69157859" sldId="293"/>
        </pc:sldMkLst>
      </pc:sldChg>
      <pc:sldChg chg="del">
        <pc:chgData name="Khattab, Sherif" userId="c83b1e15-36f3-4f46-aceb-05aac24c545e" providerId="ADAL" clId="{EA83E2AC-7F67-0D4D-9FAB-D5A57BD00645}" dt="2022-04-12T03:26:13.384" v="38" actId="2696"/>
        <pc:sldMkLst>
          <pc:docMk/>
          <pc:sldMk cId="3946836652" sldId="294"/>
        </pc:sldMkLst>
      </pc:sldChg>
      <pc:sldChg chg="del">
        <pc:chgData name="Khattab, Sherif" userId="c83b1e15-36f3-4f46-aceb-05aac24c545e" providerId="ADAL" clId="{EA83E2AC-7F67-0D4D-9FAB-D5A57BD00645}" dt="2022-04-12T03:26:13.384" v="38" actId="2696"/>
        <pc:sldMkLst>
          <pc:docMk/>
          <pc:sldMk cId="1792935800" sldId="295"/>
        </pc:sldMkLst>
      </pc:sldChg>
      <pc:sldChg chg="del">
        <pc:chgData name="Khattab, Sherif" userId="c83b1e15-36f3-4f46-aceb-05aac24c545e" providerId="ADAL" clId="{EA83E2AC-7F67-0D4D-9FAB-D5A57BD00645}" dt="2022-04-12T03:26:13.384" v="38" actId="2696"/>
        <pc:sldMkLst>
          <pc:docMk/>
          <pc:sldMk cId="1071178071" sldId="296"/>
        </pc:sldMkLst>
      </pc:sldChg>
      <pc:sldChg chg="del">
        <pc:chgData name="Khattab, Sherif" userId="c83b1e15-36f3-4f46-aceb-05aac24c545e" providerId="ADAL" clId="{EA83E2AC-7F67-0D4D-9FAB-D5A57BD00645}" dt="2022-04-12T03:26:13.384" v="38" actId="2696"/>
        <pc:sldMkLst>
          <pc:docMk/>
          <pc:sldMk cId="816742445" sldId="297"/>
        </pc:sldMkLst>
      </pc:sldChg>
      <pc:sldChg chg="del">
        <pc:chgData name="Khattab, Sherif" userId="c83b1e15-36f3-4f46-aceb-05aac24c545e" providerId="ADAL" clId="{EA83E2AC-7F67-0D4D-9FAB-D5A57BD00645}" dt="2022-04-12T03:26:13.384" v="38" actId="2696"/>
        <pc:sldMkLst>
          <pc:docMk/>
          <pc:sldMk cId="2070843040" sldId="298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EA83E2AC-7F67-0D4D-9FAB-D5A57BD00645}" dt="2022-04-07T03:30:47.499" v="21" actId="2696"/>
        <pc:sldMkLst>
          <pc:docMk/>
          <pc:sldMk cId="1055431384" sldId="395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EA83E2AC-7F67-0D4D-9FAB-D5A57BD00645}" dt="2022-04-12T03:30:18.603" v="4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EA83E2AC-7F67-0D4D-9FAB-D5A57BD00645}" dt="2022-04-07T03:29:47.773" v="12" actId="2696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EA83E2AC-7F67-0D4D-9FAB-D5A57BD00645}" dt="2022-04-07T03:31:13.220" v="29" actId="2696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EA83E2AC-7F67-0D4D-9FAB-D5A57BD00645}" dt="2022-04-07T03:31:14.868" v="30" actId="2696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EA83E2AC-7F67-0D4D-9FAB-D5A57BD00645}" dt="2022-04-07T03:30:40.994" v="16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EA83E2AC-7F67-0D4D-9FAB-D5A57BD00645}" dt="2022-04-07T03:30:41.475" v="17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EA83E2AC-7F67-0D4D-9FAB-D5A57BD00645}" dt="2022-04-07T03:30:42.044" v="18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EA83E2AC-7F67-0D4D-9FAB-D5A57BD00645}" dt="2022-04-07T03:30:43.037" v="19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EA83E2AC-7F67-0D4D-9FAB-D5A57BD00645}" dt="2022-04-07T03:30:43.748" v="2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EA83E2AC-7F67-0D4D-9FAB-D5A57BD00645}" dt="2022-04-05T03:41:32.695" v="1" actId="2696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EA83E2AC-7F67-0D4D-9FAB-D5A57BD00645}" dt="2022-04-07T03:31:16.764" v="32" actId="2696"/>
        <pc:sldMkLst>
          <pc:docMk/>
          <pc:sldMk cId="1709473859" sldId="441"/>
        </pc:sldMkLst>
      </pc:sldChg>
      <pc:sldChg chg="del">
        <pc:chgData name="Khattab, Sherif" userId="c83b1e15-36f3-4f46-aceb-05aac24c545e" providerId="ADAL" clId="{EA83E2AC-7F67-0D4D-9FAB-D5A57BD00645}" dt="2022-04-12T03:29:44.746" v="39" actId="2696"/>
        <pc:sldMkLst>
          <pc:docMk/>
          <pc:sldMk cId="4262918023" sldId="442"/>
        </pc:sldMkLst>
      </pc:sldChg>
      <pc:sldChg chg="del">
        <pc:chgData name="Khattab, Sherif" userId="c83b1e15-36f3-4f46-aceb-05aac24c545e" providerId="ADAL" clId="{EA83E2AC-7F67-0D4D-9FAB-D5A57BD00645}" dt="2022-04-07T03:30:14.298" v="14" actId="2696"/>
        <pc:sldMkLst>
          <pc:docMk/>
          <pc:sldMk cId="4202616107" sldId="500"/>
        </pc:sldMkLst>
      </pc:sldChg>
      <pc:sldChg chg="del">
        <pc:chgData name="Khattab, Sherif" userId="c83b1e15-36f3-4f46-aceb-05aac24c545e" providerId="ADAL" clId="{EA83E2AC-7F67-0D4D-9FAB-D5A57BD00645}" dt="2022-04-07T03:31:12.516" v="28" actId="2696"/>
        <pc:sldMkLst>
          <pc:docMk/>
          <pc:sldMk cId="3652489610" sldId="506"/>
        </pc:sldMkLst>
      </pc:sldChg>
      <pc:sldChg chg="del">
        <pc:chgData name="Khattab, Sherif" userId="c83b1e15-36f3-4f46-aceb-05aac24c545e" providerId="ADAL" clId="{EA83E2AC-7F67-0D4D-9FAB-D5A57BD00645}" dt="2022-04-07T03:27:15.408" v="5" actId="2696"/>
        <pc:sldMkLst>
          <pc:docMk/>
          <pc:sldMk cId="732834155" sldId="507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22385479" sldId="509"/>
        </pc:sldMkLst>
      </pc:sldChg>
      <pc:sldChg chg="add del">
        <pc:chgData name="Khattab, Sherif" userId="c83b1e15-36f3-4f46-aceb-05aac24c545e" providerId="ADAL" clId="{EA83E2AC-7F67-0D4D-9FAB-D5A57BD00645}" dt="2022-04-07T03:27:59.882" v="8" actId="2696"/>
        <pc:sldMkLst>
          <pc:docMk/>
          <pc:sldMk cId="1465586836" sldId="510"/>
        </pc:sldMkLst>
      </pc:sldChg>
      <pc:sldChg chg="del">
        <pc:chgData name="Khattab, Sherif" userId="c83b1e15-36f3-4f46-aceb-05aac24c545e" providerId="ADAL" clId="{EA83E2AC-7F67-0D4D-9FAB-D5A57BD00645}" dt="2022-04-07T03:29:44.287" v="9" actId="2696"/>
        <pc:sldMkLst>
          <pc:docMk/>
          <pc:sldMk cId="3678700985" sldId="549"/>
        </pc:sldMkLst>
      </pc:sldChg>
      <pc:sldChg chg="del">
        <pc:chgData name="Khattab, Sherif" userId="c83b1e15-36f3-4f46-aceb-05aac24c545e" providerId="ADAL" clId="{EA83E2AC-7F67-0D4D-9FAB-D5A57BD00645}" dt="2022-04-07T03:29:46.767" v="11" actId="2696"/>
        <pc:sldMkLst>
          <pc:docMk/>
          <pc:sldMk cId="1942274538" sldId="551"/>
        </pc:sldMkLst>
      </pc:sldChg>
      <pc:sldChg chg="del">
        <pc:chgData name="Khattab, Sherif" userId="c83b1e15-36f3-4f46-aceb-05aac24c545e" providerId="ADAL" clId="{EA83E2AC-7F67-0D4D-9FAB-D5A57BD00645}" dt="2022-04-07T03:31:02.588" v="27" actId="2696"/>
        <pc:sldMkLst>
          <pc:docMk/>
          <pc:sldMk cId="3666537090" sldId="552"/>
        </pc:sldMkLst>
      </pc:sldChg>
      <pc:sldChg chg="del">
        <pc:chgData name="Khattab, Sherif" userId="c83b1e15-36f3-4f46-aceb-05aac24c545e" providerId="ADAL" clId="{EA83E2AC-7F67-0D4D-9FAB-D5A57BD00645}" dt="2022-04-07T03:29:55.874" v="13" actId="2696"/>
        <pc:sldMkLst>
          <pc:docMk/>
          <pc:sldMk cId="3577659516" sldId="554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3248997697" sldId="557"/>
        </pc:sldMkLst>
      </pc:sldChg>
      <pc:sldChg chg="del">
        <pc:chgData name="Khattab, Sherif" userId="c83b1e15-36f3-4f46-aceb-05aac24c545e" providerId="ADAL" clId="{EA83E2AC-7F67-0D4D-9FAB-D5A57BD00645}" dt="2022-04-05T03:41:32.695" v="1" actId="2696"/>
        <pc:sldMkLst>
          <pc:docMk/>
          <pc:sldMk cId="1118445226" sldId="561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953032901" sldId="562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3425462745" sldId="689"/>
        </pc:sldMkLst>
      </pc:sldChg>
      <pc:sldChg chg="del">
        <pc:chgData name="Khattab, Sherif" userId="c83b1e15-36f3-4f46-aceb-05aac24c545e" providerId="ADAL" clId="{EA83E2AC-7F67-0D4D-9FAB-D5A57BD00645}" dt="2022-04-05T03:41:32.695" v="1" actId="2696"/>
        <pc:sldMkLst>
          <pc:docMk/>
          <pc:sldMk cId="3993778012" sldId="691"/>
        </pc:sldMkLst>
      </pc:sldChg>
      <pc:sldChg chg="del">
        <pc:chgData name="Khattab, Sherif" userId="c83b1e15-36f3-4f46-aceb-05aac24c545e" providerId="ADAL" clId="{EA83E2AC-7F67-0D4D-9FAB-D5A57BD00645}" dt="2022-04-07T03:30:50.542" v="22" actId="2696"/>
        <pc:sldMkLst>
          <pc:docMk/>
          <pc:sldMk cId="1548772503" sldId="692"/>
        </pc:sldMkLst>
      </pc:sldChg>
      <pc:sldChg chg="del">
        <pc:chgData name="Khattab, Sherif" userId="c83b1e15-36f3-4f46-aceb-05aac24c545e" providerId="ADAL" clId="{EA83E2AC-7F67-0D4D-9FAB-D5A57BD00645}" dt="2022-04-07T03:30:51.123" v="23" actId="2696"/>
        <pc:sldMkLst>
          <pc:docMk/>
          <pc:sldMk cId="1550480814" sldId="693"/>
        </pc:sldMkLst>
      </pc:sldChg>
      <pc:sldChg chg="del">
        <pc:chgData name="Khattab, Sherif" userId="c83b1e15-36f3-4f46-aceb-05aac24c545e" providerId="ADAL" clId="{EA83E2AC-7F67-0D4D-9FAB-D5A57BD00645}" dt="2022-04-07T03:30:52.054" v="24" actId="2696"/>
        <pc:sldMkLst>
          <pc:docMk/>
          <pc:sldMk cId="2896655293" sldId="694"/>
        </pc:sldMkLst>
      </pc:sldChg>
      <pc:sldChg chg="del">
        <pc:chgData name="Khattab, Sherif" userId="c83b1e15-36f3-4f46-aceb-05aac24c545e" providerId="ADAL" clId="{EA83E2AC-7F67-0D4D-9FAB-D5A57BD00645}" dt="2022-04-07T03:30:52.771" v="25" actId="2696"/>
        <pc:sldMkLst>
          <pc:docMk/>
          <pc:sldMk cId="4252493478" sldId="695"/>
        </pc:sldMkLst>
      </pc:sldChg>
      <pc:sldChg chg="del">
        <pc:chgData name="Khattab, Sherif" userId="c83b1e15-36f3-4f46-aceb-05aac24c545e" providerId="ADAL" clId="{EA83E2AC-7F67-0D4D-9FAB-D5A57BD00645}" dt="2022-04-07T03:30:53.580" v="26" actId="2696"/>
        <pc:sldMkLst>
          <pc:docMk/>
          <pc:sldMk cId="4071025667" sldId="696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6228426" sldId="698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1303452213" sldId="699"/>
        </pc:sldMkLst>
      </pc:sldChg>
      <pc:sldChg chg="del">
        <pc:chgData name="Khattab, Sherif" userId="c83b1e15-36f3-4f46-aceb-05aac24c545e" providerId="ADAL" clId="{EA83E2AC-7F67-0D4D-9FAB-D5A57BD00645}" dt="2022-04-07T03:30:17.188" v="15" actId="2696"/>
        <pc:sldMkLst>
          <pc:docMk/>
          <pc:sldMk cId="2727832360" sldId="700"/>
        </pc:sldMkLst>
      </pc:sldChg>
      <pc:sldChg chg="del">
        <pc:chgData name="Khattab, Sherif" userId="c83b1e15-36f3-4f46-aceb-05aac24c545e" providerId="ADAL" clId="{EA83E2AC-7F67-0D4D-9FAB-D5A57BD00645}" dt="2022-04-07T03:29:45.586" v="10" actId="2696"/>
        <pc:sldMkLst>
          <pc:docMk/>
          <pc:sldMk cId="2474929765" sldId="701"/>
        </pc:sldMkLst>
      </pc:sldChg>
      <pc:sldChg chg="del">
        <pc:chgData name="Khattab, Sherif" userId="c83b1e15-36f3-4f46-aceb-05aac24c545e" providerId="ADAL" clId="{EA83E2AC-7F67-0D4D-9FAB-D5A57BD00645}" dt="2022-04-12T03:25:57.966" v="36" actId="2696"/>
        <pc:sldMkLst>
          <pc:docMk/>
          <pc:sldMk cId="2886563240" sldId="702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3203085433" sldId="703"/>
        </pc:sldMkLst>
      </pc:sldChg>
      <pc:sldChg chg="del">
        <pc:chgData name="Khattab, Sherif" userId="c83b1e15-36f3-4f46-aceb-05aac24c545e" providerId="ADAL" clId="{EA83E2AC-7F67-0D4D-9FAB-D5A57BD00645}" dt="2022-04-12T03:26:00.533" v="37" actId="2696"/>
        <pc:sldMkLst>
          <pc:docMk/>
          <pc:sldMk cId="3166888033" sldId="704"/>
        </pc:sldMkLst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2FCCCD8A-74F6-A847-945D-DE8BFD9F3774}"/>
    <pc:docChg chg="custSel delSld modSld">
      <pc:chgData name="Khattab, Sherif" userId="c83b1e15-36f3-4f46-aceb-05aac24c545e" providerId="ADAL" clId="{2FCCCD8A-74F6-A847-945D-DE8BFD9F3774}" dt="2021-04-15T14:20:36.091" v="430"/>
      <pc:docMkLst>
        <pc:docMk/>
      </pc:docMkLst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FCCCD8A-74F6-A847-945D-DE8BFD9F3774}" dt="2021-04-15T14:14:47.419" v="140" actId="2696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077041622" sldId="428"/>
        </pc:sldMkLst>
      </pc:sldChg>
      <pc:sldChg chg="modSp modAnim">
        <pc:chgData name="Khattab, Sherif" userId="c83b1e15-36f3-4f46-aceb-05aac24c545e" providerId="ADAL" clId="{2FCCCD8A-74F6-A847-945D-DE8BFD9F3774}" dt="2021-04-15T14:12:49.003" v="2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FCCCD8A-74F6-A847-945D-DE8BFD9F3774}" dt="2021-04-15T14:12:49.003" v="2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2FCCCD8A-74F6-A847-945D-DE8BFD9F3774}" dt="2021-04-15T14:20:36.091" v="430"/>
        <pc:sldMkLst>
          <pc:docMk/>
          <pc:sldMk cId="4202616107" sldId="500"/>
        </pc:sldMkLst>
        <pc:spChg chg="mod">
          <ac:chgData name="Khattab, Sherif" userId="c83b1e15-36f3-4f46-aceb-05aac24c545e" providerId="ADAL" clId="{2FCCCD8A-74F6-A847-945D-DE8BFD9F3774}" dt="2021-04-15T14:20:16.852" v="42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FCCCD8A-74F6-A847-945D-DE8BFD9F3774}" dt="2021-04-15T14:20:06.051" v="42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FCCCD8A-74F6-A847-945D-DE8BFD9F3774}" dt="2021-04-15T14:14:38.756" v="1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FCCCD8A-74F6-A847-945D-DE8BFD9F3774}" dt="2021-04-15T14:14:38.756" v="1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FCCCD8A-74F6-A847-945D-DE8BFD9F3774}" dt="2021-04-15T14:16:25.161" v="282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FCCCD8A-74F6-A847-945D-DE8BFD9F3774}" dt="2021-04-15T14:16:25.161" v="282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3678700985" sldId="549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942274538" sldId="551"/>
        </pc:sldMkLst>
      </pc:sldChg>
      <pc:sldChg chg="modSp del mod modAnim">
        <pc:chgData name="Khattab, Sherif" userId="c83b1e15-36f3-4f46-aceb-05aac24c545e" providerId="ADAL" clId="{2FCCCD8A-74F6-A847-945D-DE8BFD9F3774}" dt="2021-04-15T14:20:19.089" v="427" actId="2696"/>
        <pc:sldMkLst>
          <pc:docMk/>
          <pc:sldMk cId="3666537090" sldId="552"/>
        </pc:sldMkLst>
        <pc:spChg chg="mod">
          <ac:chgData name="Khattab, Sherif" userId="c83b1e15-36f3-4f46-aceb-05aac24c545e" providerId="ADAL" clId="{2FCCCD8A-74F6-A847-945D-DE8BFD9F3774}" dt="2021-04-15T14:16:53.125" v="288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FCCCD8A-74F6-A847-945D-DE8BFD9F3774}" dt="2021-04-15T14:16:39.552" v="286" actId="27636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2169443836" sldId="553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577659516" sldId="554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2FCCCD8A-74F6-A847-945D-DE8BFD9F3774}" dt="2021-04-15T14:14:15.245" v="110" actId="2696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248997697" sldId="557"/>
        </pc:sldMkLst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3FB4E808-D039-44AC-8B1A-FC3EA4B31594}"/>
    <pc:docChg chg="addSld delSld modSld">
      <pc:chgData name="Khattab, Sherif" userId="c83b1e15-36f3-4f46-aceb-05aac24c545e" providerId="ADAL" clId="{3FB4E808-D039-44AC-8B1A-FC3EA4B31594}" dt="2021-12-01T17:44:37.344" v="20" actId="47"/>
      <pc:docMkLst>
        <pc:docMk/>
      </pc:docMkLst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15950957" sldId="28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24210265" sldId="29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744154349" sldId="30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254031112" sldId="41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870137101" sldId="42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70312813" sldId="42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428579007" sldId="42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613526993" sldId="42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544263778" sldId="42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34715571" sldId="42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532216384" sldId="42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77041622" sldId="42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901348275" sldId="43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431660730" sldId="43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17002093" sldId="43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5914909" sldId="43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005745473" sldId="43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382635928" sldId="43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10092608" sldId="43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678617935" sldId="440"/>
        </pc:sldMkLst>
      </pc:sldChg>
      <pc:sldChg chg="modSp modAnim">
        <pc:chgData name="Khattab, Sherif" userId="c83b1e15-36f3-4f46-aceb-05aac24c545e" providerId="ADAL" clId="{3FB4E808-D039-44AC-8B1A-FC3EA4B31594}" dt="2021-12-01T17:44:11.778" v="18" actId="113"/>
        <pc:sldMkLst>
          <pc:docMk/>
          <pc:sldMk cId="702367729" sldId="496"/>
        </pc:sldMkLst>
        <pc:spChg chg="mod">
          <ac:chgData name="Khattab, Sherif" userId="c83b1e15-36f3-4f46-aceb-05aac24c545e" providerId="ADAL" clId="{3FB4E808-D039-44AC-8B1A-FC3EA4B31594}" dt="2021-12-01T17:44:11.778" v="18" actId="113"/>
          <ac:spMkLst>
            <pc:docMk/>
            <pc:sldMk cId="702367729" sldId="496"/>
            <ac:spMk id="3" creationId="{2466C52D-9A48-4683-BE7F-268D8DB7FAAD}"/>
          </ac:spMkLst>
        </pc:spChg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02616107" sldId="500"/>
        </pc:sldMkLst>
      </pc:sldChg>
      <pc:sldChg chg="del">
        <pc:chgData name="Khattab, Sherif" userId="c83b1e15-36f3-4f46-aceb-05aac24c545e" providerId="ADAL" clId="{3FB4E808-D039-44AC-8B1A-FC3EA4B31594}" dt="2021-12-01T17:41:50.802" v="1" actId="47"/>
        <pc:sldMkLst>
          <pc:docMk/>
          <pc:sldMk cId="2116864396" sldId="50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678700985" sldId="54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942274538" sldId="55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666537090" sldId="55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169443836" sldId="55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577659516" sldId="55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807322607" sldId="55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93974366" sldId="55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248997697" sldId="55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039483453" sldId="55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112189714" sldId="55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23452237" sldId="56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118445226" sldId="56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953032901" sldId="562"/>
        </pc:sldMkLst>
      </pc:sldChg>
      <pc:sldChg chg="add del">
        <pc:chgData name="Khattab, Sherif" userId="c83b1e15-36f3-4f46-aceb-05aac24c545e" providerId="ADAL" clId="{3FB4E808-D039-44AC-8B1A-FC3EA4B31594}" dt="2021-12-01T17:44:30.514" v="19" actId="47"/>
        <pc:sldMkLst>
          <pc:docMk/>
          <pc:sldMk cId="2802158369" sldId="669"/>
        </pc:sldMkLst>
      </pc:sldChg>
      <pc:sldChg chg="add del">
        <pc:chgData name="Khattab, Sherif" userId="c83b1e15-36f3-4f46-aceb-05aac24c545e" providerId="ADAL" clId="{3FB4E808-D039-44AC-8B1A-FC3EA4B31594}" dt="2021-12-01T17:44:30.514" v="19" actId="47"/>
        <pc:sldMkLst>
          <pc:docMk/>
          <pc:sldMk cId="1642479177" sldId="67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425462745" sldId="689"/>
        </pc:sldMkLst>
      </pc:sldChg>
      <pc:sldChg chg="add del">
        <pc:chgData name="Khattab, Sherif" userId="c83b1e15-36f3-4f46-aceb-05aac24c545e" providerId="ADAL" clId="{3FB4E808-D039-44AC-8B1A-FC3EA4B31594}" dt="2021-12-01T17:44:37.344" v="20" actId="47"/>
        <pc:sldMkLst>
          <pc:docMk/>
          <pc:sldMk cId="983398899" sldId="69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993778012" sldId="69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48772503" sldId="69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50480814" sldId="69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896655293" sldId="69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52493478" sldId="69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071025667" sldId="69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5003519" sldId="69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228426" sldId="69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303452213" sldId="69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727832360" sldId="700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474929765" sldId="701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2693477672" sldId="701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1694022702" sldId="702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886563240" sldId="702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2418739216" sldId="703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3203085433" sldId="703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407663104" sldId="704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3166888033" sldId="704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00665042" sldId="705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1139025896" sldId="705"/>
        </pc:sldMkLst>
      </pc:sldChg>
    </pc:docChg>
  </pc:docChgLst>
  <pc:docChgLst>
    <pc:chgData name="Khattab, Sherif" userId="c83b1e15-36f3-4f46-aceb-05aac24c545e" providerId="ADAL" clId="{2176285C-5A82-574B-966E-0462323217A7}"/>
    <pc:docChg chg="undo custSel addSld delSld modSld sldOrd">
      <pc:chgData name="Khattab, Sherif" userId="c83b1e15-36f3-4f46-aceb-05aac24c545e" providerId="ADAL" clId="{2176285C-5A82-574B-966E-0462323217A7}" dt="2021-04-13T14:42:21.522" v="557"/>
      <pc:docMkLst>
        <pc:docMk/>
      </pc:docMkLst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2176285C-5A82-574B-966E-0462323217A7}" dt="2021-04-13T14:29:43.194" v="20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2176285C-5A82-574B-966E-0462323217A7}" dt="2021-04-13T14:09:09.208" v="8" actId="2696"/>
        <pc:sldMkLst>
          <pc:docMk/>
          <pc:sldMk cId="1055431384" sldId="39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2176285C-5A82-574B-966E-0462323217A7}" dt="2021-04-13T14:35:31.190" v="362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005745473" sldId="436"/>
        </pc:sldMkLst>
      </pc:sldChg>
      <pc:sldChg chg="modSp modAnim">
        <pc:chgData name="Khattab, Sherif" userId="c83b1e15-36f3-4f46-aceb-05aac24c545e" providerId="ADAL" clId="{2176285C-5A82-574B-966E-0462323217A7}" dt="2021-04-13T14:09:01.652" v="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176285C-5A82-574B-966E-0462323217A7}" dt="2021-04-13T14:09:01.652" v="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 addCm delCm">
        <pc:chgData name="Khattab, Sherif" userId="c83b1e15-36f3-4f46-aceb-05aac24c545e" providerId="ADAL" clId="{2176285C-5A82-574B-966E-0462323217A7}" dt="2021-04-13T14:41:59.197" v="552"/>
        <pc:sldMkLst>
          <pc:docMk/>
          <pc:sldMk cId="4202616107" sldId="500"/>
        </pc:sldMkLst>
        <pc:spChg chg="mod">
          <ac:chgData name="Khattab, Sherif" userId="c83b1e15-36f3-4f46-aceb-05aac24c545e" providerId="ADAL" clId="{2176285C-5A82-574B-966E-0462323217A7}" dt="2021-04-13T14:35:37.714" v="364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176285C-5A82-574B-966E-0462323217A7}" dt="2021-04-13T14:37:23.079" v="43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176285C-5A82-574B-966E-0462323217A7}" dt="2021-04-13T14:10:37.611" v="127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176285C-5A82-574B-966E-0462323217A7}" dt="2021-04-13T14:10:37.611" v="127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176285C-5A82-574B-966E-0462323217A7}" dt="2021-04-13T14:10:26.996" v="11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176285C-5A82-574B-966E-0462323217A7}" dt="2021-04-13T14:10:26.996" v="11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 del ord">
        <pc:chgData name="Khattab, Sherif" userId="c83b1e15-36f3-4f46-aceb-05aac24c545e" providerId="ADAL" clId="{2176285C-5A82-574B-966E-0462323217A7}" dt="2021-04-13T14:40:58.080" v="549" actId="20578"/>
        <pc:sldMkLst>
          <pc:docMk/>
          <pc:sldMk cId="3678700985" sldId="549"/>
        </pc:sldMkLst>
      </pc:sldChg>
      <pc:sldChg chg="modSp mod modAnim">
        <pc:chgData name="Khattab, Sherif" userId="c83b1e15-36f3-4f46-aceb-05aac24c545e" providerId="ADAL" clId="{2176285C-5A82-574B-966E-0462323217A7}" dt="2021-04-13T14:42:21.522" v="557"/>
        <pc:sldMkLst>
          <pc:docMk/>
          <pc:sldMk cId="1942274538" sldId="551"/>
        </pc:sldMkLst>
        <pc:spChg chg="mod">
          <ac:chgData name="Khattab, Sherif" userId="c83b1e15-36f3-4f46-aceb-05aac24c545e" providerId="ADAL" clId="{2176285C-5A82-574B-966E-0462323217A7}" dt="2021-04-13T14:36:40.688" v="419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2176285C-5A82-574B-966E-0462323217A7}" dt="2021-04-13T14:39:27.199" v="541" actId="21"/>
          <ac:spMkLst>
            <pc:docMk/>
            <pc:sldMk cId="1942274538" sldId="551"/>
            <ac:spMk id="3" creationId="{EA3A8575-9A0B-314D-B843-93E8CA80DF44}"/>
          </ac:spMkLst>
        </pc:spChg>
      </pc:sldChg>
      <pc:sldChg chg="add del">
        <pc:chgData name="Khattab, Sherif" userId="c83b1e15-36f3-4f46-aceb-05aac24c545e" providerId="ADAL" clId="{2176285C-5A82-574B-966E-0462323217A7}" dt="2021-04-13T14:27:45.057" v="163" actId="2696"/>
        <pc:sldMkLst>
          <pc:docMk/>
          <pc:sldMk cId="954836913" sldId="552"/>
        </pc:sldMkLst>
      </pc:sldChg>
      <pc:sldChg chg="add del">
        <pc:chgData name="Khattab, Sherif" userId="c83b1e15-36f3-4f46-aceb-05aac24c545e" providerId="ADAL" clId="{2176285C-5A82-574B-966E-0462323217A7}" dt="2021-04-13T14:27:30.380" v="161"/>
        <pc:sldMkLst>
          <pc:docMk/>
          <pc:sldMk cId="1182748370" sldId="552"/>
        </pc:sldMkLst>
      </pc:sldChg>
      <pc:sldChg chg="del">
        <pc:chgData name="Khattab, Sherif" userId="c83b1e15-36f3-4f46-aceb-05aac24c545e" providerId="ADAL" clId="{2176285C-5A82-574B-966E-0462323217A7}" dt="2021-04-13T14:09:10.989" v="10" actId="2696"/>
        <pc:sldMkLst>
          <pc:docMk/>
          <pc:sldMk cId="1550480814" sldId="552"/>
        </pc:sldMkLst>
      </pc:sldChg>
      <pc:sldChg chg="add del">
        <pc:chgData name="Khattab, Sherif" userId="c83b1e15-36f3-4f46-aceb-05aac24c545e" providerId="ADAL" clId="{2176285C-5A82-574B-966E-0462323217A7}" dt="2021-04-13T14:30:09.507" v="215"/>
        <pc:sldMkLst>
          <pc:docMk/>
          <pc:sldMk cId="3431961669" sldId="552"/>
        </pc:sldMkLst>
      </pc:sldChg>
      <pc:sldChg chg="modSp new mod modAnim">
        <pc:chgData name="Khattab, Sherif" userId="c83b1e15-36f3-4f46-aceb-05aac24c545e" providerId="ADAL" clId="{2176285C-5A82-574B-966E-0462323217A7}" dt="2021-04-13T14:42:08.601" v="554"/>
        <pc:sldMkLst>
          <pc:docMk/>
          <pc:sldMk cId="3666537090" sldId="552"/>
        </pc:sldMkLst>
        <pc:spChg chg="mod">
          <ac:chgData name="Khattab, Sherif" userId="c83b1e15-36f3-4f46-aceb-05aac24c545e" providerId="ADAL" clId="{2176285C-5A82-574B-966E-0462323217A7}" dt="2021-04-13T14:36:30.632" v="411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176285C-5A82-574B-966E-0462323217A7}" dt="2021-04-13T14:39:59.026" v="548" actId="20577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176285C-5A82-574B-966E-0462323217A7}" dt="2021-04-13T14:09:10.493" v="9" actId="2696"/>
        <pc:sldMkLst>
          <pc:docMk/>
          <pc:sldMk cId="1548772503" sldId="553"/>
        </pc:sldMkLst>
      </pc:sldChg>
      <pc:sldChg chg="del">
        <pc:chgData name="Khattab, Sherif" userId="c83b1e15-36f3-4f46-aceb-05aac24c545e" providerId="ADAL" clId="{2176285C-5A82-574B-966E-0462323217A7}" dt="2021-04-13T14:09:11.555" v="11" actId="2696"/>
        <pc:sldMkLst>
          <pc:docMk/>
          <pc:sldMk cId="2896655293" sldId="554"/>
        </pc:sldMkLst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9A5A50F2-BA85-4438-83CC-1FBFED8061AB}"/>
    <pc:docChg chg="undo custSel addSld modSld">
      <pc:chgData name="Khattab, Sherif" userId="c83b1e15-36f3-4f46-aceb-05aac24c545e" providerId="ADAL" clId="{9A5A50F2-BA85-4438-83CC-1FBFED8061AB}" dt="2021-04-15T09:31:00.925" v="197" actId="22"/>
      <pc:docMkLst>
        <pc:docMk/>
      </pc:docMkLst>
      <pc:sldChg chg="addSp delSp modSp new mod">
        <pc:chgData name="Khattab, Sherif" userId="c83b1e15-36f3-4f46-aceb-05aac24c545e" providerId="ADAL" clId="{9A5A50F2-BA85-4438-83CC-1FBFED8061AB}" dt="2021-04-15T09:30:02.270" v="179" actId="20577"/>
        <pc:sldMkLst>
          <pc:docMk/>
          <pc:sldMk cId="2169443836" sldId="553"/>
        </pc:sldMkLst>
        <pc:spChg chg="mod">
          <ac:chgData name="Khattab, Sherif" userId="c83b1e15-36f3-4f46-aceb-05aac24c545e" providerId="ADAL" clId="{9A5A50F2-BA85-4438-83CC-1FBFED8061AB}" dt="2021-04-15T09:30:02.270" v="179" actId="20577"/>
          <ac:spMkLst>
            <pc:docMk/>
            <pc:sldMk cId="2169443836" sldId="553"/>
            <ac:spMk id="2" creationId="{37165169-527C-407F-87FC-45BD62E22284}"/>
          </ac:spMkLst>
        </pc:spChg>
        <pc:picChg chg="add del mod">
          <ac:chgData name="Khattab, Sherif" userId="c83b1e15-36f3-4f46-aceb-05aac24c545e" providerId="ADAL" clId="{9A5A50F2-BA85-4438-83CC-1FBFED8061AB}" dt="2021-04-15T09:26:36.778" v="39" actId="21"/>
          <ac:picMkLst>
            <pc:docMk/>
            <pc:sldMk cId="2169443836" sldId="553"/>
            <ac:picMk id="7" creationId="{F514E471-86F5-4962-B344-F4E0C640A90A}"/>
          </ac:picMkLst>
        </pc:picChg>
        <pc:picChg chg="add mod">
          <ac:chgData name="Khattab, Sherif" userId="c83b1e15-36f3-4f46-aceb-05aac24c545e" providerId="ADAL" clId="{9A5A50F2-BA85-4438-83CC-1FBFED8061AB}" dt="2021-04-15T09:27:06.016" v="43" actId="1076"/>
          <ac:picMkLst>
            <pc:docMk/>
            <pc:sldMk cId="2169443836" sldId="553"/>
            <ac:picMk id="9" creationId="{009EF58B-4858-4E1E-840B-15EA699D9951}"/>
          </ac:picMkLst>
        </pc:picChg>
        <pc:picChg chg="add mod">
          <ac:chgData name="Khattab, Sherif" userId="c83b1e15-36f3-4f46-aceb-05aac24c545e" providerId="ADAL" clId="{9A5A50F2-BA85-4438-83CC-1FBFED8061AB}" dt="2021-04-15T09:29:35.153" v="130" actId="1076"/>
          <ac:picMkLst>
            <pc:docMk/>
            <pc:sldMk cId="2169443836" sldId="553"/>
            <ac:picMk id="11" creationId="{1A48BBC4-73D4-4259-BA7A-B37693ED112C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7:37.844" v="66" actId="1076"/>
        <pc:sldMkLst>
          <pc:docMk/>
          <pc:sldMk cId="3577659516" sldId="554"/>
        </pc:sldMkLst>
        <pc:spChg chg="mod">
          <ac:chgData name="Khattab, Sherif" userId="c83b1e15-36f3-4f46-aceb-05aac24c545e" providerId="ADAL" clId="{9A5A50F2-BA85-4438-83CC-1FBFED8061AB}" dt="2021-04-15T09:27:30.010" v="63" actId="20577"/>
          <ac:spMkLst>
            <pc:docMk/>
            <pc:sldMk cId="3577659516" sldId="554"/>
            <ac:spMk id="2" creationId="{D43AF78D-E25D-4963-AEC8-747F6FD4ECF6}"/>
          </ac:spMkLst>
        </pc:spChg>
        <pc:picChg chg="add mod">
          <ac:chgData name="Khattab, Sherif" userId="c83b1e15-36f3-4f46-aceb-05aac24c545e" providerId="ADAL" clId="{9A5A50F2-BA85-4438-83CC-1FBFED8061AB}" dt="2021-04-15T09:27:37.844" v="66" actId="1076"/>
          <ac:picMkLst>
            <pc:docMk/>
            <pc:sldMk cId="3577659516" sldId="554"/>
            <ac:picMk id="7" creationId="{4B0270D7-A120-41D1-A8F0-52D0FDA84A5F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10.714" v="81" actId="1076"/>
        <pc:sldMkLst>
          <pc:docMk/>
          <pc:sldMk cId="807322607" sldId="555"/>
        </pc:sldMkLst>
        <pc:spChg chg="mod">
          <ac:chgData name="Khattab, Sherif" userId="c83b1e15-36f3-4f46-aceb-05aac24c545e" providerId="ADAL" clId="{9A5A50F2-BA85-4438-83CC-1FBFED8061AB}" dt="2021-04-15T09:28:00.755" v="77" actId="20577"/>
          <ac:spMkLst>
            <pc:docMk/>
            <pc:sldMk cId="807322607" sldId="555"/>
            <ac:spMk id="2" creationId="{2702E8EB-3B66-4A1B-BE10-8C9152A3C929}"/>
          </ac:spMkLst>
        </pc:spChg>
        <pc:picChg chg="add mod">
          <ac:chgData name="Khattab, Sherif" userId="c83b1e15-36f3-4f46-aceb-05aac24c545e" providerId="ADAL" clId="{9A5A50F2-BA85-4438-83CC-1FBFED8061AB}" dt="2021-04-15T09:28:10.714" v="81" actId="1076"/>
          <ac:picMkLst>
            <pc:docMk/>
            <pc:sldMk cId="807322607" sldId="555"/>
            <ac:picMk id="7" creationId="{D115AF0B-DAEE-40AF-AA17-407DC59EF7EB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52.135" v="125" actId="1076"/>
        <pc:sldMkLst>
          <pc:docMk/>
          <pc:sldMk cId="3193974366" sldId="556"/>
        </pc:sldMkLst>
        <pc:spChg chg="mod">
          <ac:chgData name="Khattab, Sherif" userId="c83b1e15-36f3-4f46-aceb-05aac24c545e" providerId="ADAL" clId="{9A5A50F2-BA85-4438-83CC-1FBFED8061AB}" dt="2021-04-15T09:28:43.316" v="122" actId="20577"/>
          <ac:spMkLst>
            <pc:docMk/>
            <pc:sldMk cId="3193974366" sldId="556"/>
            <ac:spMk id="2" creationId="{D496339D-4F90-491A-890C-02BEECC5FF15}"/>
          </ac:spMkLst>
        </pc:spChg>
        <pc:picChg chg="add mod">
          <ac:chgData name="Khattab, Sherif" userId="c83b1e15-36f3-4f46-aceb-05aac24c545e" providerId="ADAL" clId="{9A5A50F2-BA85-4438-83CC-1FBFED8061AB}" dt="2021-04-15T09:28:52.135" v="125" actId="1076"/>
          <ac:picMkLst>
            <pc:docMk/>
            <pc:sldMk cId="3193974366" sldId="556"/>
            <ac:picMk id="7" creationId="{FD6AE555-B13B-40CD-BABA-95554299EF96}"/>
          </ac:picMkLst>
        </pc:picChg>
      </pc:sldChg>
      <pc:sldChg chg="addSp delSp modSp new mod">
        <pc:chgData name="Khattab, Sherif" userId="c83b1e15-36f3-4f46-aceb-05aac24c545e" providerId="ADAL" clId="{9A5A50F2-BA85-4438-83CC-1FBFED8061AB}" dt="2021-04-15T09:31:00.925" v="197" actId="22"/>
        <pc:sldMkLst>
          <pc:docMk/>
          <pc:sldMk cId="3248997697" sldId="557"/>
        </pc:sldMkLst>
        <pc:spChg chg="mod">
          <ac:chgData name="Khattab, Sherif" userId="c83b1e15-36f3-4f46-aceb-05aac24c545e" providerId="ADAL" clId="{9A5A50F2-BA85-4438-83CC-1FBFED8061AB}" dt="2021-04-15T09:30:38.649" v="190" actId="20577"/>
          <ac:spMkLst>
            <pc:docMk/>
            <pc:sldMk cId="3248997697" sldId="557"/>
            <ac:spMk id="2" creationId="{5D00C4E8-4522-4FA8-8A99-21F56B0F9EDC}"/>
          </ac:spMkLst>
        </pc:spChg>
        <pc:picChg chg="add del mod">
          <ac:chgData name="Khattab, Sherif" userId="c83b1e15-36f3-4f46-aceb-05aac24c545e" providerId="ADAL" clId="{9A5A50F2-BA85-4438-83CC-1FBFED8061AB}" dt="2021-04-15T09:30:49.042" v="196" actId="22"/>
          <ac:picMkLst>
            <pc:docMk/>
            <pc:sldMk cId="3248997697" sldId="557"/>
            <ac:picMk id="7" creationId="{474F21A9-9DCD-4F9D-9DA0-2C985C9F08D6}"/>
          </ac:picMkLst>
        </pc:picChg>
        <pc:picChg chg="add">
          <ac:chgData name="Khattab, Sherif" userId="c83b1e15-36f3-4f46-aceb-05aac24c545e" providerId="ADAL" clId="{9A5A50F2-BA85-4438-83CC-1FBFED8061AB}" dt="2021-04-15T09:31:00.925" v="197" actId="22"/>
          <ac:picMkLst>
            <pc:docMk/>
            <pc:sldMk cId="3248997697" sldId="557"/>
            <ac:picMk id="9" creationId="{C577A5D2-F34B-4564-AE11-783C8A6533A5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Khattab, Sherif" userId="c83b1e15-36f3-4f46-aceb-05aac24c545e" providerId="ADAL" clId="{61E5BA4B-E7F0-7C48-BD57-9D512EB30E48}"/>
    <pc:docChg chg="custSel addSld delSld modSld sldOrd">
      <pc:chgData name="Khattab, Sherif" userId="c83b1e15-36f3-4f46-aceb-05aac24c545e" providerId="ADAL" clId="{61E5BA4B-E7F0-7C48-BD57-9D512EB30E48}" dt="2021-04-08T14:48:47.048" v="367" actId="20577"/>
      <pc:docMkLst>
        <pc:docMk/>
      </pc:docMkLst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52689567" sldId="26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96022272" sldId="264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56314139" sldId="26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044985801" sldId="26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11640770" sldId="27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176042509" sldId="278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84931241" sldId="28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70843040" sldId="29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15539908" sldId="39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105264659" sldId="39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275803045" sldId="39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902988530" sldId="393"/>
        </pc:sldMkLst>
      </pc:sldChg>
      <pc:sldChg chg="add del">
        <pc:chgData name="Khattab, Sherif" userId="c83b1e15-36f3-4f46-aceb-05aac24c545e" providerId="ADAL" clId="{61E5BA4B-E7F0-7C48-BD57-9D512EB30E48}" dt="2021-04-08T14:42:39.482" v="157" actId="2696"/>
        <pc:sldMkLst>
          <pc:docMk/>
          <pc:sldMk cId="712830553" sldId="395"/>
        </pc:sldMkLst>
      </pc:sldChg>
      <pc:sldChg chg="add">
        <pc:chgData name="Khattab, Sherif" userId="c83b1e15-36f3-4f46-aceb-05aac24c545e" providerId="ADAL" clId="{61E5BA4B-E7F0-7C48-BD57-9D512EB30E48}" dt="2021-04-08T14:42:49.957" v="159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573045699" sldId="396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739683799" sldId="397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367634907" sldId="40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569523277" sldId="40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4115809005" sldId="403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78617935" sldId="44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2918023" sldId="442"/>
        </pc:sldMkLst>
      </pc:sldChg>
      <pc:sldChg chg="modSp mod modAnim">
        <pc:chgData name="Khattab, Sherif" userId="c83b1e15-36f3-4f46-aceb-05aac24c545e" providerId="ADAL" clId="{61E5BA4B-E7F0-7C48-BD57-9D512EB30E48}" dt="2021-04-08T14:48:47.048" v="36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1E5BA4B-E7F0-7C48-BD57-9D512EB30E48}" dt="2021-04-08T14:48:47.048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38.212" v="302" actId="27636"/>
        <pc:sldMkLst>
          <pc:docMk/>
          <pc:sldMk cId="4202616107" sldId="500"/>
        </pc:sldMkLst>
        <pc:spChg chg="mod">
          <ac:chgData name="Khattab, Sherif" userId="c83b1e15-36f3-4f46-aceb-05aac24c545e" providerId="ADAL" clId="{61E5BA4B-E7F0-7C48-BD57-9D512EB30E48}" dt="2021-04-08T14:46:18.421" v="26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61E5BA4B-E7F0-7C48-BD57-9D512EB30E48}" dt="2021-04-08T14:47:38.212" v="302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61E5BA4B-E7F0-7C48-BD57-9D512EB30E48}" dt="2021-04-08T13:51:11.060" v="3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61E5BA4B-E7F0-7C48-BD57-9D512EB30E48}" dt="2021-04-08T13:51:11.060" v="3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61E5BA4B-E7F0-7C48-BD57-9D512EB30E48}" dt="2021-04-08T13:51:46.427" v="4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61E5BA4B-E7F0-7C48-BD57-9D512EB30E48}" dt="2021-04-08T13:51:46.427" v="4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61E5BA4B-E7F0-7C48-BD57-9D512EB30E48}" dt="2021-04-08T14:45:27.034" v="256" actId="2696"/>
        <pc:sldMkLst>
          <pc:docMk/>
          <pc:sldMk cId="2237143357" sldId="550"/>
        </pc:sldMkLst>
        <pc:spChg chg="mod">
          <ac:chgData name="Khattab, Sherif" userId="c83b1e15-36f3-4f46-aceb-05aac24c545e" providerId="ADAL" clId="{61E5BA4B-E7F0-7C48-BD57-9D512EB30E48}" dt="2021-04-08T13:52:07.070" v="49" actId="27636"/>
          <ac:spMkLst>
            <pc:docMk/>
            <pc:sldMk cId="2237143357" sldId="550"/>
            <ac:spMk id="3" creationId="{C6A74A64-EE52-0D49-9A7A-22659117DECF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29.994" v="296" actId="6549"/>
        <pc:sldMkLst>
          <pc:docMk/>
          <pc:sldMk cId="1942274538" sldId="551"/>
        </pc:sldMkLst>
        <pc:spChg chg="mod">
          <ac:chgData name="Khattab, Sherif" userId="c83b1e15-36f3-4f46-aceb-05aac24c545e" providerId="ADAL" clId="{61E5BA4B-E7F0-7C48-BD57-9D512EB30E48}" dt="2021-04-08T14:45:37.892" v="260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61E5BA4B-E7F0-7C48-BD57-9D512EB30E48}" dt="2021-04-08T14:47:29.994" v="296" actId="6549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22863907" sldId="552"/>
        </pc:sldMkLst>
      </pc:sldChg>
      <pc:sldChg chg="addSp delSp modSp new ord">
        <pc:chgData name="Khattab, Sherif" userId="c83b1e15-36f3-4f46-aceb-05aac24c545e" providerId="ADAL" clId="{61E5BA4B-E7F0-7C48-BD57-9D512EB30E48}" dt="2021-04-08T14:46:11.892" v="265" actId="20578"/>
        <pc:sldMkLst>
          <pc:docMk/>
          <pc:sldMk cId="1550480814" sldId="552"/>
        </pc:sldMkLst>
        <pc:spChg chg="del">
          <ac:chgData name="Khattab, Sherif" userId="c83b1e15-36f3-4f46-aceb-05aac24c545e" providerId="ADAL" clId="{61E5BA4B-E7F0-7C48-BD57-9D512EB30E48}" dt="2021-04-08T14:39:27.802" v="113"/>
          <ac:spMkLst>
            <pc:docMk/>
            <pc:sldMk cId="1550480814" sldId="552"/>
            <ac:spMk id="3" creationId="{6BC7E3FE-7886-C347-A0DA-6BEFF628FA1D}"/>
          </ac:spMkLst>
        </pc:spChg>
        <pc:picChg chg="add mod">
          <ac:chgData name="Khattab, Sherif" userId="c83b1e15-36f3-4f46-aceb-05aac24c545e" providerId="ADAL" clId="{61E5BA4B-E7F0-7C48-BD57-9D512EB30E48}" dt="2021-04-08T14:39:27.802" v="113"/>
          <ac:picMkLst>
            <pc:docMk/>
            <pc:sldMk cId="1550480814" sldId="552"/>
            <ac:picMk id="6" creationId="{0693EFED-07B0-924F-A8BB-455D8648E273}"/>
          </ac:picMkLst>
        </pc:picChg>
      </pc:sldChg>
      <pc:sldChg chg="addSp modSp new ord">
        <pc:chgData name="Khattab, Sherif" userId="c83b1e15-36f3-4f46-aceb-05aac24c545e" providerId="ADAL" clId="{61E5BA4B-E7F0-7C48-BD57-9D512EB30E48}" dt="2021-04-08T14:44:47.835" v="210" actId="20578"/>
        <pc:sldMkLst>
          <pc:docMk/>
          <pc:sldMk cId="1548772503" sldId="553"/>
        </pc:sldMkLst>
        <pc:picChg chg="add mod">
          <ac:chgData name="Khattab, Sherif" userId="c83b1e15-36f3-4f46-aceb-05aac24c545e" providerId="ADAL" clId="{61E5BA4B-E7F0-7C48-BD57-9D512EB30E48}" dt="2021-04-08T14:41:57.263" v="153"/>
          <ac:picMkLst>
            <pc:docMk/>
            <pc:sldMk cId="1548772503" sldId="553"/>
            <ac:picMk id="6" creationId="{E9FAB9C7-1A2F-F84C-A4D4-2E8BA6D96196}"/>
          </ac:picMkLst>
        </pc:pic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983398899" sldId="554"/>
        </pc:sldMkLst>
      </pc:sldChg>
      <pc:sldChg chg="add">
        <pc:chgData name="Khattab, Sherif" userId="c83b1e15-36f3-4f46-aceb-05aac24c545e" providerId="ADAL" clId="{61E5BA4B-E7F0-7C48-BD57-9D512EB30E48}" dt="2021-04-08T14:45:25.212" v="255"/>
        <pc:sldMkLst>
          <pc:docMk/>
          <pc:sldMk cId="2896655293" sldId="554"/>
        </pc:sldMkLst>
      </pc:sldChg>
      <pc:sldChg chg="addSp modSp new del">
        <pc:chgData name="Khattab, Sherif" userId="c83b1e15-36f3-4f46-aceb-05aac24c545e" providerId="ADAL" clId="{61E5BA4B-E7F0-7C48-BD57-9D512EB30E48}" dt="2021-04-08T14:45:21.372" v="254" actId="2696"/>
        <pc:sldMkLst>
          <pc:docMk/>
          <pc:sldMk cId="4089659235" sldId="554"/>
        </pc:sldMkLst>
        <pc:picChg chg="add mod">
          <ac:chgData name="Khattab, Sherif" userId="c83b1e15-36f3-4f46-aceb-05aac24c545e" providerId="ADAL" clId="{61E5BA4B-E7F0-7C48-BD57-9D512EB30E48}" dt="2021-04-08T14:42:20.006" v="156" actId="1076"/>
          <ac:picMkLst>
            <pc:docMk/>
            <pc:sldMk cId="4089659235" sldId="554"/>
            <ac:picMk id="6" creationId="{5CBDC5B7-298A-574E-9730-942641471826}"/>
          </ac:picMkLst>
        </pc:picChg>
      </pc:sldChg>
      <pc:sldChg chg="del">
        <pc:chgData name="Khattab, Sherif" userId="c83b1e15-36f3-4f46-aceb-05aac24c545e" providerId="ADAL" clId="{61E5BA4B-E7F0-7C48-BD57-9D512EB30E48}" dt="2021-04-08T13:50:58.502" v="1" actId="2696"/>
        <pc:sldMkLst>
          <pc:docMk/>
          <pc:sldMk cId="3729000525" sldId="555"/>
        </pc:sldMkLst>
      </pc:sldChg>
      <pc:sldChg chg="new del">
        <pc:chgData name="Khattab, Sherif" userId="c83b1e15-36f3-4f46-aceb-05aac24c545e" providerId="ADAL" clId="{61E5BA4B-E7F0-7C48-BD57-9D512EB30E48}" dt="2021-04-08T14:44:06.945" v="199" actId="2696"/>
        <pc:sldMkLst>
          <pc:docMk/>
          <pc:sldMk cId="4108074023" sldId="555"/>
        </pc:sldMkLst>
      </pc:sld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996C8A99-657B-4A63-A3BB-9EA290D90D5B}"/>
    <pc:docChg chg="addSld modSld">
      <pc:chgData name="Khattab, Sherif" userId="c83b1e15-36f3-4f46-aceb-05aac24c545e" providerId="ADAL" clId="{996C8A99-657B-4A63-A3BB-9EA290D90D5B}" dt="2021-04-06T22:41:59.550" v="139" actId="1076"/>
      <pc:docMkLst>
        <pc:docMk/>
      </pc:docMkLst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D464350F-588D-7348-8688-C95CD5DD3907}"/>
    <pc:docChg chg="modSld">
      <pc:chgData name="Khattab, Sherif" userId="c83b1e15-36f3-4f46-aceb-05aac24c545e" providerId="ADAL" clId="{D464350F-588D-7348-8688-C95CD5DD3907}" dt="2021-09-01T06:23:20.586" v="0"/>
      <pc:docMkLst>
        <pc:docMk/>
      </pc:docMkLst>
      <pc:sldChg chg="modSp">
        <pc:chgData name="Khattab, Sherif" userId="c83b1e15-36f3-4f46-aceb-05aac24c545e" providerId="ADAL" clId="{D464350F-588D-7348-8688-C95CD5DD3907}" dt="2021-09-01T06:23:20.586" v="0"/>
        <pc:sldMkLst>
          <pc:docMk/>
          <pc:sldMk cId="1330366002" sldId="454"/>
        </pc:sldMkLst>
        <pc:spChg chg="mod">
          <ac:chgData name="Khattab, Sherif" userId="c83b1e15-36f3-4f46-aceb-05aac24c545e" providerId="ADAL" clId="{D464350F-588D-7348-8688-C95CD5DD3907}" dt="2021-09-01T06:23:20.586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096C7C62-1E87-4F57-9657-AF062A1343E9}"/>
    <pc:docChg chg="undo custSel addSld delSld modSld">
      <pc:chgData name="Khattab, Sherif" userId="c83b1e15-36f3-4f46-aceb-05aac24c545e" providerId="ADAL" clId="{096C7C62-1E87-4F57-9657-AF062A1343E9}" dt="2021-04-16T14:48:28.291" v="198" actId="20577"/>
      <pc:docMkLst>
        <pc:docMk/>
      </pc:docMkLst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52689567" sldId="26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56314139" sldId="265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096C7C62-1E87-4F57-9657-AF062A1343E9}" dt="2021-04-16T14:47:59.105" v="194" actId="47"/>
        <pc:sldMkLst>
          <pc:docMk/>
          <pc:sldMk cId="3257687072" sldId="282"/>
        </pc:sldMkLst>
      </pc:sldChg>
      <pc:sldChg chg="del">
        <pc:chgData name="Khattab, Sherif" userId="c83b1e15-36f3-4f46-aceb-05aac24c545e" providerId="ADAL" clId="{096C7C62-1E87-4F57-9657-AF062A1343E9}" dt="2021-04-16T14:47:56.530" v="193" actId="47"/>
        <pc:sldMkLst>
          <pc:docMk/>
          <pc:sldMk cId="4284931241" sldId="283"/>
        </pc:sldMkLst>
      </pc:sldChg>
      <pc:sldChg chg="del">
        <pc:chgData name="Khattab, Sherif" userId="c83b1e15-36f3-4f46-aceb-05aac24c545e" providerId="ADAL" clId="{096C7C62-1E87-4F57-9657-AF062A1343E9}" dt="2021-04-16T14:47:56.530" v="193" actId="47"/>
        <pc:sldMkLst>
          <pc:docMk/>
          <pc:sldMk cId="2178242598" sldId="291"/>
        </pc:sldMkLst>
      </pc:sldChg>
      <pc:sldChg chg="addSp modSp mod">
        <pc:chgData name="Khattab, Sherif" userId="c83b1e15-36f3-4f46-aceb-05aac24c545e" providerId="ADAL" clId="{096C7C62-1E87-4F57-9657-AF062A1343E9}" dt="2021-04-16T14:45:47.175" v="179" actId="27636"/>
        <pc:sldMkLst>
          <pc:docMk/>
          <pc:sldMk cId="69157859" sldId="293"/>
        </pc:sldMkLst>
        <pc:spChg chg="mod">
          <ac:chgData name="Khattab, Sherif" userId="c83b1e15-36f3-4f46-aceb-05aac24c545e" providerId="ADAL" clId="{096C7C62-1E87-4F57-9657-AF062A1343E9}" dt="2021-04-16T14:45:47.175" v="179" actId="27636"/>
          <ac:spMkLst>
            <pc:docMk/>
            <pc:sldMk cId="69157859" sldId="293"/>
            <ac:spMk id="64524" creationId="{6A33B69D-A5EE-0745-9585-082AEB187DD4}"/>
          </ac:spMkLst>
        </pc:spChg>
        <pc:picChg chg="add mod">
          <ac:chgData name="Khattab, Sherif" userId="c83b1e15-36f3-4f46-aceb-05aac24c545e" providerId="ADAL" clId="{096C7C62-1E87-4F57-9657-AF062A1343E9}" dt="2021-04-16T14:45:40.750" v="175" actId="1076"/>
          <ac:picMkLst>
            <pc:docMk/>
            <pc:sldMk cId="69157859" sldId="293"/>
            <ac:picMk id="3" creationId="{66059A65-E988-4E8C-A51D-58A284026D0C}"/>
          </ac:picMkLst>
        </pc:picChg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15539908" sldId="390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105264659" sldId="39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275803045" sldId="392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902988530" sldId="393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573045699" sldId="396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739683799" sldId="397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367634907" sldId="400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569523277" sldId="40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742826958" sldId="402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92433840" sldId="404"/>
        </pc:sldMkLst>
      </pc:sldChg>
      <pc:sldChg chg="modSp mod">
        <pc:chgData name="Khattab, Sherif" userId="c83b1e15-36f3-4f46-aceb-05aac24c545e" providerId="ADAL" clId="{096C7C62-1E87-4F57-9657-AF062A1343E9}" dt="2021-04-16T14:48:28.291" v="19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096C7C62-1E87-4F57-9657-AF062A1343E9}" dt="2021-04-16T14:48:28.291" v="19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Sp modSp new mod">
        <pc:chgData name="Khattab, Sherif" userId="c83b1e15-36f3-4f46-aceb-05aac24c545e" providerId="ADAL" clId="{096C7C62-1E87-4F57-9657-AF062A1343E9}" dt="2021-04-16T14:40:46.760" v="56" actId="1076"/>
        <pc:sldMkLst>
          <pc:docMk/>
          <pc:sldMk cId="732834155" sldId="507"/>
        </pc:sldMkLst>
        <pc:spChg chg="mod">
          <ac:chgData name="Khattab, Sherif" userId="c83b1e15-36f3-4f46-aceb-05aac24c545e" providerId="ADAL" clId="{096C7C62-1E87-4F57-9657-AF062A1343E9}" dt="2021-04-16T14:40:38.142" v="53" actId="20577"/>
          <ac:spMkLst>
            <pc:docMk/>
            <pc:sldMk cId="732834155" sldId="507"/>
            <ac:spMk id="2" creationId="{820610D1-84C7-4E77-A12D-020592FDCF6B}"/>
          </ac:spMkLst>
        </pc:spChg>
        <pc:picChg chg="add mod">
          <ac:chgData name="Khattab, Sherif" userId="c83b1e15-36f3-4f46-aceb-05aac24c545e" providerId="ADAL" clId="{096C7C62-1E87-4F57-9657-AF062A1343E9}" dt="2021-04-16T14:40:46.760" v="56" actId="1076"/>
          <ac:picMkLst>
            <pc:docMk/>
            <pc:sldMk cId="732834155" sldId="507"/>
            <ac:picMk id="7" creationId="{26661F2B-7F0A-4820-8AD1-878F8055BF03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7:11.596" v="192" actId="1076"/>
        <pc:sldMkLst>
          <pc:docMk/>
          <pc:sldMk cId="3892148762" sldId="508"/>
        </pc:sldMkLst>
        <pc:spChg chg="mod">
          <ac:chgData name="Khattab, Sherif" userId="c83b1e15-36f3-4f46-aceb-05aac24c545e" providerId="ADAL" clId="{096C7C62-1E87-4F57-9657-AF062A1343E9}" dt="2021-04-16T14:41:23.564" v="92" actId="20577"/>
          <ac:spMkLst>
            <pc:docMk/>
            <pc:sldMk cId="3892148762" sldId="508"/>
            <ac:spMk id="2" creationId="{CD0458FD-DE10-4F6D-A412-A3F2EEEFE3CD}"/>
          </ac:spMkLst>
        </pc:spChg>
        <pc:picChg chg="add del mod">
          <ac:chgData name="Khattab, Sherif" userId="c83b1e15-36f3-4f46-aceb-05aac24c545e" providerId="ADAL" clId="{096C7C62-1E87-4F57-9657-AF062A1343E9}" dt="2021-04-16T14:44:05.937" v="146" actId="478"/>
          <ac:picMkLst>
            <pc:docMk/>
            <pc:sldMk cId="3892148762" sldId="508"/>
            <ac:picMk id="7" creationId="{3638F863-41CF-43C8-98DA-3E4451E9084D}"/>
          </ac:picMkLst>
        </pc:picChg>
        <pc:picChg chg="add mod">
          <ac:chgData name="Khattab, Sherif" userId="c83b1e15-36f3-4f46-aceb-05aac24c545e" providerId="ADAL" clId="{096C7C62-1E87-4F57-9657-AF062A1343E9}" dt="2021-04-16T14:47:10.362" v="191" actId="14100"/>
          <ac:picMkLst>
            <pc:docMk/>
            <pc:sldMk cId="3892148762" sldId="508"/>
            <ac:picMk id="9" creationId="{0CDCDFE5-476D-4B7C-89D8-BA71F76658F4}"/>
          </ac:picMkLst>
        </pc:picChg>
        <pc:picChg chg="add del mod">
          <ac:chgData name="Khattab, Sherif" userId="c83b1e15-36f3-4f46-aceb-05aac24c545e" providerId="ADAL" clId="{096C7C62-1E87-4F57-9657-AF062A1343E9}" dt="2021-04-16T14:46:45.948" v="185" actId="22"/>
          <ac:picMkLst>
            <pc:docMk/>
            <pc:sldMk cId="3892148762" sldId="508"/>
            <ac:picMk id="11" creationId="{6D5FC848-7183-41AF-BAD1-526512F575D2}"/>
          </ac:picMkLst>
        </pc:picChg>
        <pc:picChg chg="add mod">
          <ac:chgData name="Khattab, Sherif" userId="c83b1e15-36f3-4f46-aceb-05aac24c545e" providerId="ADAL" clId="{096C7C62-1E87-4F57-9657-AF062A1343E9}" dt="2021-04-16T14:47:11.596" v="192" actId="1076"/>
          <ac:picMkLst>
            <pc:docMk/>
            <pc:sldMk cId="3892148762" sldId="508"/>
            <ac:picMk id="13" creationId="{8D8E1B89-5849-4A36-8FAE-00C48AB123FF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4:37.958" v="154" actId="1076"/>
        <pc:sldMkLst>
          <pc:docMk/>
          <pc:sldMk cId="22385479" sldId="509"/>
        </pc:sldMkLst>
        <pc:spChg chg="mod">
          <ac:chgData name="Khattab, Sherif" userId="c83b1e15-36f3-4f46-aceb-05aac24c545e" providerId="ADAL" clId="{096C7C62-1E87-4F57-9657-AF062A1343E9}" dt="2021-04-16T14:41:58.736" v="122" actId="20577"/>
          <ac:spMkLst>
            <pc:docMk/>
            <pc:sldMk cId="22385479" sldId="509"/>
            <ac:spMk id="2" creationId="{9AB5323E-6695-4804-94FB-BB0A5BD848E8}"/>
          </ac:spMkLst>
        </pc:spChg>
        <pc:picChg chg="add del mod">
          <ac:chgData name="Khattab, Sherif" userId="c83b1e15-36f3-4f46-aceb-05aac24c545e" providerId="ADAL" clId="{096C7C62-1E87-4F57-9657-AF062A1343E9}" dt="2021-04-16T14:44:33.625" v="151" actId="478"/>
          <ac:picMkLst>
            <pc:docMk/>
            <pc:sldMk cId="22385479" sldId="509"/>
            <ac:picMk id="8" creationId="{31906E73-7388-4EB1-975A-6D05B957141C}"/>
          </ac:picMkLst>
        </pc:picChg>
        <pc:picChg chg="add mod">
          <ac:chgData name="Khattab, Sherif" userId="c83b1e15-36f3-4f46-aceb-05aac24c545e" providerId="ADAL" clId="{096C7C62-1E87-4F57-9657-AF062A1343E9}" dt="2021-04-16T14:44:37.958" v="154" actId="1076"/>
          <ac:picMkLst>
            <pc:docMk/>
            <pc:sldMk cId="22385479" sldId="509"/>
            <ac:picMk id="10" creationId="{E77A3C14-B197-418C-8ECC-A6F7DC44D1AA}"/>
          </ac:picMkLst>
        </pc:picChg>
        <pc:inkChg chg="add del">
          <ac:chgData name="Khattab, Sherif" userId="c83b1e15-36f3-4f46-aceb-05aac24c545e" providerId="ADAL" clId="{096C7C62-1E87-4F57-9657-AF062A1343E9}" dt="2021-04-16T14:42:06.426" v="124"/>
          <ac:inkMkLst>
            <pc:docMk/>
            <pc:sldMk cId="22385479" sldId="509"/>
            <ac:inkMk id="6" creationId="{30C48DDD-F560-486F-A9D4-6257EE6B1CD7}"/>
          </ac:inkMkLst>
        </pc:inkChg>
      </pc:sldChg>
      <pc:sldChg chg="addSp modSp new mod">
        <pc:chgData name="Khattab, Sherif" userId="c83b1e15-36f3-4f46-aceb-05aac24c545e" providerId="ADAL" clId="{096C7C62-1E87-4F57-9657-AF062A1343E9}" dt="2021-04-16T14:45:12.160" v="172" actId="1076"/>
        <pc:sldMkLst>
          <pc:docMk/>
          <pc:sldMk cId="1465586836" sldId="510"/>
        </pc:sldMkLst>
        <pc:spChg chg="mod">
          <ac:chgData name="Khattab, Sherif" userId="c83b1e15-36f3-4f46-aceb-05aac24c545e" providerId="ADAL" clId="{096C7C62-1E87-4F57-9657-AF062A1343E9}" dt="2021-04-16T14:45:05.636" v="169" actId="20577"/>
          <ac:spMkLst>
            <pc:docMk/>
            <pc:sldMk cId="1465586836" sldId="510"/>
            <ac:spMk id="2" creationId="{F8C39A88-3371-46B8-9EA9-DFBA99A3734C}"/>
          </ac:spMkLst>
        </pc:spChg>
        <pc:picChg chg="add mod">
          <ac:chgData name="Khattab, Sherif" userId="c83b1e15-36f3-4f46-aceb-05aac24c545e" providerId="ADAL" clId="{096C7C62-1E87-4F57-9657-AF062A1343E9}" dt="2021-04-16T14:45:12.160" v="172" actId="1076"/>
          <ac:picMkLst>
            <pc:docMk/>
            <pc:sldMk cId="1465586836" sldId="510"/>
            <ac:picMk id="7" creationId="{9DF79787-BE77-45ED-BB29-A9EAB8376584}"/>
          </ac:picMkLst>
        </pc:picChg>
      </pc:sld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46919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7265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9427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4545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0307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76195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23805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14772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68683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5381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36644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04297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0635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89473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54066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33109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3257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8658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40070902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40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99087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43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64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79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26080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1178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90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</a:t>
            </a:r>
            <a:r>
              <a:rPr lang="en-GB" altLang="en-US" sz="4000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9A6C-92F6-4719-AFA4-BCB51F5E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10: Q 10-13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A745-EA4F-449B-B0ED-4CE365CD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A9534-C942-415A-ABDA-1A5912D5BFB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54C9D-32BB-405E-BDAA-8B9EDD265F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75FBEB-6F15-43A3-9A9F-7A27A4FC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04" y="918801"/>
            <a:ext cx="9041817" cy="60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9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5169-527C-407F-87FC-45BD62E22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Linking (left) vs. File Copying (right)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83223-7B60-47FB-9640-72F30B028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61331-98BE-4B54-B4F8-40D00A1C59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E24A1-129F-4854-B18C-DB1B6C72FA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EF58B-4858-4E1E-840B-15EA699D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96" y="1529378"/>
            <a:ext cx="4530298" cy="4699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48BBC4-73D4-4259-BA7A-B37693ED1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98" y="2213969"/>
            <a:ext cx="4530298" cy="302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43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7626A07E-E575-694A-BEFD-82BB8B4DAC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Sector Skew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2EE4A69D-CD33-D749-B863-F0C3347F92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1982446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Sectors numbered sequentially on each track</a:t>
            </a:r>
          </a:p>
          <a:p>
            <a:r>
              <a:rPr lang="en-US" altLang="en-US" dirty="0"/>
              <a:t>Numbering starts in different place on each track: sector skew</a:t>
            </a:r>
          </a:p>
          <a:p>
            <a:pPr lvl="1"/>
            <a:r>
              <a:rPr lang="en-US" altLang="en-US" dirty="0"/>
              <a:t>Allows time for switching head from track to track</a:t>
            </a:r>
          </a:p>
          <a:p>
            <a:r>
              <a:rPr lang="en-US" altLang="en-US" dirty="0"/>
              <a:t>All done to minimize delay in sequential transfers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7E89A-6125-F342-B972-08A441DF2E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EEB5C-E4AA-D545-8903-B48F0C621E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0A9B280-DA60-9641-9764-5D2E65471A9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0421" name="Picture 5" descr="5-25">
            <a:extLst>
              <a:ext uri="{FF2B5EF4-FFF2-40B4-BE49-F238E27FC236}">
                <a16:creationId xmlns:a16="http://schemas.microsoft.com/office/drawing/2014/main" id="{C1373E41-8DD9-4E41-80AD-8FF25F4C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647" y="2757950"/>
            <a:ext cx="4787794" cy="429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950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1DA9B53-8DE4-A440-8589-E077110C0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Sector interleaving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CAC72E7B-3A27-B347-863A-66525EEE17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On older systems, the CPU was slow =&gt; time elapsed between reading consecutive sectors</a:t>
            </a:r>
          </a:p>
          <a:p>
            <a:r>
              <a:rPr lang="en-US" altLang="en-US" dirty="0"/>
              <a:t>Solution: leave space between consecutively numbered sectors</a:t>
            </a:r>
          </a:p>
          <a:p>
            <a:r>
              <a:rPr lang="en-US" altLang="en-US" dirty="0"/>
              <a:t>This isn’t done much these days…</a:t>
            </a:r>
          </a:p>
        </p:txBody>
      </p:sp>
      <p:sp>
        <p:nvSpPr>
          <p:cNvPr id="46" name="Footer Placeholder 4">
            <a:extLst>
              <a:ext uri="{FF2B5EF4-FFF2-40B4-BE49-F238E27FC236}">
                <a16:creationId xmlns:a16="http://schemas.microsoft.com/office/drawing/2014/main" id="{B1BFC41D-54E6-5547-AED1-F8E4837D0F8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7" name="Slide Number Placeholder 5">
            <a:extLst>
              <a:ext uri="{FF2B5EF4-FFF2-40B4-BE49-F238E27FC236}">
                <a16:creationId xmlns:a16="http://schemas.microsoft.com/office/drawing/2014/main" id="{47CDD688-341B-6245-8020-44F5F022A1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3436953-2500-4D40-887F-0D8FE011C42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446" name="Oval 6">
            <a:extLst>
              <a:ext uri="{FF2B5EF4-FFF2-40B4-BE49-F238E27FC236}">
                <a16:creationId xmlns:a16="http://schemas.microsoft.com/office/drawing/2014/main" id="{7CA24A28-C36E-9446-8545-5C89096D5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3" y="3947830"/>
            <a:ext cx="2351899" cy="2351899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1447" name="AutoShape 7">
            <a:extLst>
              <a:ext uri="{FF2B5EF4-FFF2-40B4-BE49-F238E27FC236}">
                <a16:creationId xmlns:a16="http://schemas.microsoft.com/office/drawing/2014/main" id="{B4926953-A842-6248-8882-EEA52F2C1661}"/>
              </a:ext>
            </a:extLst>
          </p:cNvPr>
          <p:cNvCxnSpPr>
            <a:cxnSpLocks noChangeShapeType="1"/>
            <a:stCxn id="61446" idx="0"/>
            <a:endCxn id="61446" idx="4"/>
          </p:cNvCxnSpPr>
          <p:nvPr/>
        </p:nvCxnSpPr>
        <p:spPr bwMode="auto">
          <a:xfrm>
            <a:off x="2016442" y="3937330"/>
            <a:ext cx="0" cy="237289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48" name="AutoShape 8">
            <a:extLst>
              <a:ext uri="{FF2B5EF4-FFF2-40B4-BE49-F238E27FC236}">
                <a16:creationId xmlns:a16="http://schemas.microsoft.com/office/drawing/2014/main" id="{17E6D8F8-7F09-C94F-A75E-6BB03725E042}"/>
              </a:ext>
            </a:extLst>
          </p:cNvPr>
          <p:cNvCxnSpPr>
            <a:cxnSpLocks noChangeShapeType="1"/>
            <a:stCxn id="61446" idx="1"/>
            <a:endCxn id="61446" idx="5"/>
          </p:cNvCxnSpPr>
          <p:nvPr/>
        </p:nvCxnSpPr>
        <p:spPr bwMode="auto">
          <a:xfrm>
            <a:off x="1185229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49" name="AutoShape 9">
            <a:extLst>
              <a:ext uri="{FF2B5EF4-FFF2-40B4-BE49-F238E27FC236}">
                <a16:creationId xmlns:a16="http://schemas.microsoft.com/office/drawing/2014/main" id="{1335640B-A7D2-0442-984B-34EE762D9917}"/>
              </a:ext>
            </a:extLst>
          </p:cNvPr>
          <p:cNvCxnSpPr>
            <a:cxnSpLocks noChangeShapeType="1"/>
            <a:stCxn id="61446" idx="2"/>
            <a:endCxn id="61446" idx="6"/>
          </p:cNvCxnSpPr>
          <p:nvPr/>
        </p:nvCxnSpPr>
        <p:spPr bwMode="auto">
          <a:xfrm>
            <a:off x="829993" y="5123779"/>
            <a:ext cx="237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50" name="AutoShape 10">
            <a:extLst>
              <a:ext uri="{FF2B5EF4-FFF2-40B4-BE49-F238E27FC236}">
                <a16:creationId xmlns:a16="http://schemas.microsoft.com/office/drawing/2014/main" id="{25D18587-0754-0B4B-B7F5-90A8E008FA66}"/>
              </a:ext>
            </a:extLst>
          </p:cNvPr>
          <p:cNvCxnSpPr>
            <a:cxnSpLocks noChangeShapeType="1"/>
            <a:stCxn id="61446" idx="7"/>
            <a:endCxn id="61446" idx="3"/>
          </p:cNvCxnSpPr>
          <p:nvPr/>
        </p:nvCxnSpPr>
        <p:spPr bwMode="auto">
          <a:xfrm flipH="1">
            <a:off x="1185229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51" name="Text Box 11">
            <a:extLst>
              <a:ext uri="{FF2B5EF4-FFF2-40B4-BE49-F238E27FC236}">
                <a16:creationId xmlns:a16="http://schemas.microsoft.com/office/drawing/2014/main" id="{6C46AA37-D658-244A-8C34-F8088DDB5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8" y="4226069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61452" name="Text Box 12">
            <a:extLst>
              <a:ext uri="{FF2B5EF4-FFF2-40B4-BE49-F238E27FC236}">
                <a16:creationId xmlns:a16="http://schemas.microsoft.com/office/drawing/2014/main" id="{EE49B172-BEC8-F74C-9FD6-780233B64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422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61453" name="Text Box 13">
            <a:extLst>
              <a:ext uri="{FF2B5EF4-FFF2-40B4-BE49-F238E27FC236}">
                <a16:creationId xmlns:a16="http://schemas.microsoft.com/office/drawing/2014/main" id="{29D01F5E-A9CC-4D4C-9792-D62756E0F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422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61454" name="Text Box 14">
            <a:extLst>
              <a:ext uri="{FF2B5EF4-FFF2-40B4-BE49-F238E27FC236}">
                <a16:creationId xmlns:a16="http://schemas.microsoft.com/office/drawing/2014/main" id="{76D18AA0-6067-CC4E-BF61-3EE6834BB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8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61455" name="Text Box 15">
            <a:extLst>
              <a:ext uri="{FF2B5EF4-FFF2-40B4-BE49-F238E27FC236}">
                <a16:creationId xmlns:a16="http://schemas.microsoft.com/office/drawing/2014/main" id="{2A9C7768-0DB1-474A-958F-F10FD6D9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460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61456" name="Text Box 16">
            <a:extLst>
              <a:ext uri="{FF2B5EF4-FFF2-40B4-BE49-F238E27FC236}">
                <a16:creationId xmlns:a16="http://schemas.microsoft.com/office/drawing/2014/main" id="{4ED865EE-84B0-504E-8B21-83EAC0631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478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61457" name="Text Box 17">
            <a:extLst>
              <a:ext uri="{FF2B5EF4-FFF2-40B4-BE49-F238E27FC236}">
                <a16:creationId xmlns:a16="http://schemas.microsoft.com/office/drawing/2014/main" id="{415C1CE1-9082-5343-A417-97845238E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478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61458" name="Text Box 18">
            <a:extLst>
              <a:ext uri="{FF2B5EF4-FFF2-40B4-BE49-F238E27FC236}">
                <a16:creationId xmlns:a16="http://schemas.microsoft.com/office/drawing/2014/main" id="{BB326CDF-1DA2-9B4A-8D77-665F2E024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460" y="422431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61459" name="Oval 19">
            <a:extLst>
              <a:ext uri="{FF2B5EF4-FFF2-40B4-BE49-F238E27FC236}">
                <a16:creationId xmlns:a16="http://schemas.microsoft.com/office/drawing/2014/main" id="{446A76E8-B669-7343-B311-679BADC7F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359" y="3947830"/>
            <a:ext cx="2351899" cy="2351899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1460" name="AutoShape 20">
            <a:extLst>
              <a:ext uri="{FF2B5EF4-FFF2-40B4-BE49-F238E27FC236}">
                <a16:creationId xmlns:a16="http://schemas.microsoft.com/office/drawing/2014/main" id="{54205EC5-6FDB-7F4F-9E2F-0ACDDBEC5701}"/>
              </a:ext>
            </a:extLst>
          </p:cNvPr>
          <p:cNvCxnSpPr>
            <a:cxnSpLocks noChangeShapeType="1"/>
            <a:stCxn id="61459" idx="0"/>
            <a:endCxn id="61459" idx="4"/>
          </p:cNvCxnSpPr>
          <p:nvPr/>
        </p:nvCxnSpPr>
        <p:spPr bwMode="auto">
          <a:xfrm>
            <a:off x="5124308" y="3937330"/>
            <a:ext cx="0" cy="237289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61" name="AutoShape 21">
            <a:extLst>
              <a:ext uri="{FF2B5EF4-FFF2-40B4-BE49-F238E27FC236}">
                <a16:creationId xmlns:a16="http://schemas.microsoft.com/office/drawing/2014/main" id="{23729795-FAE0-914E-8B25-B8A1853FBB4C}"/>
              </a:ext>
            </a:extLst>
          </p:cNvPr>
          <p:cNvCxnSpPr>
            <a:cxnSpLocks noChangeShapeType="1"/>
            <a:stCxn id="61459" idx="1"/>
            <a:endCxn id="61459" idx="5"/>
          </p:cNvCxnSpPr>
          <p:nvPr/>
        </p:nvCxnSpPr>
        <p:spPr bwMode="auto">
          <a:xfrm>
            <a:off x="4293095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62" name="AutoShape 22">
            <a:extLst>
              <a:ext uri="{FF2B5EF4-FFF2-40B4-BE49-F238E27FC236}">
                <a16:creationId xmlns:a16="http://schemas.microsoft.com/office/drawing/2014/main" id="{5754ACF9-952C-DA4B-ADB8-DB68B0B830D5}"/>
              </a:ext>
            </a:extLst>
          </p:cNvPr>
          <p:cNvCxnSpPr>
            <a:cxnSpLocks noChangeShapeType="1"/>
            <a:stCxn id="61459" idx="2"/>
            <a:endCxn id="61459" idx="6"/>
          </p:cNvCxnSpPr>
          <p:nvPr/>
        </p:nvCxnSpPr>
        <p:spPr bwMode="auto">
          <a:xfrm>
            <a:off x="3937859" y="5123779"/>
            <a:ext cx="237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63" name="AutoShape 23">
            <a:extLst>
              <a:ext uri="{FF2B5EF4-FFF2-40B4-BE49-F238E27FC236}">
                <a16:creationId xmlns:a16="http://schemas.microsoft.com/office/drawing/2014/main" id="{12B5413A-4348-4E43-868A-B6990542E612}"/>
              </a:ext>
            </a:extLst>
          </p:cNvPr>
          <p:cNvCxnSpPr>
            <a:cxnSpLocks noChangeShapeType="1"/>
            <a:stCxn id="61459" idx="7"/>
            <a:endCxn id="61459" idx="3"/>
          </p:cNvCxnSpPr>
          <p:nvPr/>
        </p:nvCxnSpPr>
        <p:spPr bwMode="auto">
          <a:xfrm flipH="1">
            <a:off x="4293095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64" name="Text Box 24">
            <a:extLst>
              <a:ext uri="{FF2B5EF4-FFF2-40B4-BE49-F238E27FC236}">
                <a16:creationId xmlns:a16="http://schemas.microsoft.com/office/drawing/2014/main" id="{F9DE97C5-4234-A747-A6BE-D08FA16F0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8305" y="4226069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61465" name="Text Box 25">
            <a:extLst>
              <a:ext uri="{FF2B5EF4-FFF2-40B4-BE49-F238E27FC236}">
                <a16:creationId xmlns:a16="http://schemas.microsoft.com/office/drawing/2014/main" id="{E9450FB8-5DD8-5942-B6A4-C6EC510B8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6289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61466" name="Text Box 26">
            <a:extLst>
              <a:ext uri="{FF2B5EF4-FFF2-40B4-BE49-F238E27FC236}">
                <a16:creationId xmlns:a16="http://schemas.microsoft.com/office/drawing/2014/main" id="{FFBC2B2F-4B0E-5D49-A92A-A8A3233E5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6289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61467" name="Text Box 27">
            <a:extLst>
              <a:ext uri="{FF2B5EF4-FFF2-40B4-BE49-F238E27FC236}">
                <a16:creationId xmlns:a16="http://schemas.microsoft.com/office/drawing/2014/main" id="{69BAEAA2-D0CC-B641-9DEE-E8F24B335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8305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61468" name="Text Box 28">
            <a:extLst>
              <a:ext uri="{FF2B5EF4-FFF2-40B4-BE49-F238E27FC236}">
                <a16:creationId xmlns:a16="http://schemas.microsoft.com/office/drawing/2014/main" id="{D61B9C1E-FFE0-9549-96D5-C314AC077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326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61469" name="Text Box 29">
            <a:extLst>
              <a:ext uri="{FF2B5EF4-FFF2-40B4-BE49-F238E27FC236}">
                <a16:creationId xmlns:a16="http://schemas.microsoft.com/office/drawing/2014/main" id="{FABFC9CC-D57E-A344-A1F2-ACD15606A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345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61470" name="Text Box 30">
            <a:extLst>
              <a:ext uri="{FF2B5EF4-FFF2-40B4-BE49-F238E27FC236}">
                <a16:creationId xmlns:a16="http://schemas.microsoft.com/office/drawing/2014/main" id="{D03C32C8-A128-F343-8BE2-419B6ECDB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345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61471" name="Text Box 31">
            <a:extLst>
              <a:ext uri="{FF2B5EF4-FFF2-40B4-BE49-F238E27FC236}">
                <a16:creationId xmlns:a16="http://schemas.microsoft.com/office/drawing/2014/main" id="{1FE59A8F-65EB-1A4C-A02A-2A37C661C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326" y="422431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61472" name="Oval 32">
            <a:extLst>
              <a:ext uri="{FF2B5EF4-FFF2-40B4-BE49-F238E27FC236}">
                <a16:creationId xmlns:a16="http://schemas.microsoft.com/office/drawing/2014/main" id="{9168F908-F6B8-2A4E-A0EC-AE9BD9438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6225" y="3947830"/>
            <a:ext cx="2351899" cy="2351899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1473" name="AutoShape 33">
            <a:extLst>
              <a:ext uri="{FF2B5EF4-FFF2-40B4-BE49-F238E27FC236}">
                <a16:creationId xmlns:a16="http://schemas.microsoft.com/office/drawing/2014/main" id="{EE0384F8-072A-B342-90D5-6F5779561D20}"/>
              </a:ext>
            </a:extLst>
          </p:cNvPr>
          <p:cNvCxnSpPr>
            <a:cxnSpLocks noChangeShapeType="1"/>
            <a:stCxn id="61472" idx="0"/>
            <a:endCxn id="61472" idx="4"/>
          </p:cNvCxnSpPr>
          <p:nvPr/>
        </p:nvCxnSpPr>
        <p:spPr bwMode="auto">
          <a:xfrm>
            <a:off x="8232175" y="3937330"/>
            <a:ext cx="0" cy="237289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74" name="AutoShape 34">
            <a:extLst>
              <a:ext uri="{FF2B5EF4-FFF2-40B4-BE49-F238E27FC236}">
                <a16:creationId xmlns:a16="http://schemas.microsoft.com/office/drawing/2014/main" id="{312D55AD-6C90-7744-A950-96FC753920CE}"/>
              </a:ext>
            </a:extLst>
          </p:cNvPr>
          <p:cNvCxnSpPr>
            <a:cxnSpLocks noChangeShapeType="1"/>
            <a:stCxn id="61472" idx="1"/>
            <a:endCxn id="61472" idx="5"/>
          </p:cNvCxnSpPr>
          <p:nvPr/>
        </p:nvCxnSpPr>
        <p:spPr bwMode="auto">
          <a:xfrm>
            <a:off x="7400961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75" name="AutoShape 35">
            <a:extLst>
              <a:ext uri="{FF2B5EF4-FFF2-40B4-BE49-F238E27FC236}">
                <a16:creationId xmlns:a16="http://schemas.microsoft.com/office/drawing/2014/main" id="{FA192BBF-F860-304C-B3FF-AE3EC8CF192D}"/>
              </a:ext>
            </a:extLst>
          </p:cNvPr>
          <p:cNvCxnSpPr>
            <a:cxnSpLocks noChangeShapeType="1"/>
            <a:stCxn id="61472" idx="2"/>
            <a:endCxn id="61472" idx="6"/>
          </p:cNvCxnSpPr>
          <p:nvPr/>
        </p:nvCxnSpPr>
        <p:spPr bwMode="auto">
          <a:xfrm>
            <a:off x="7045726" y="5123779"/>
            <a:ext cx="237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76" name="AutoShape 36">
            <a:extLst>
              <a:ext uri="{FF2B5EF4-FFF2-40B4-BE49-F238E27FC236}">
                <a16:creationId xmlns:a16="http://schemas.microsoft.com/office/drawing/2014/main" id="{415F67DE-62B7-A445-ACC8-BE182678663C}"/>
              </a:ext>
            </a:extLst>
          </p:cNvPr>
          <p:cNvCxnSpPr>
            <a:cxnSpLocks noChangeShapeType="1"/>
            <a:stCxn id="61472" idx="7"/>
            <a:endCxn id="61472" idx="3"/>
          </p:cNvCxnSpPr>
          <p:nvPr/>
        </p:nvCxnSpPr>
        <p:spPr bwMode="auto">
          <a:xfrm flipH="1">
            <a:off x="7400961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77" name="Text Box 37">
            <a:extLst>
              <a:ext uri="{FF2B5EF4-FFF2-40B4-BE49-F238E27FC236}">
                <a16:creationId xmlns:a16="http://schemas.microsoft.com/office/drawing/2014/main" id="{A9A6E876-B60C-7B4C-92D0-542C2FE36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171" y="4226069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61478" name="Text Box 38">
            <a:extLst>
              <a:ext uri="{FF2B5EF4-FFF2-40B4-BE49-F238E27FC236}">
                <a16:creationId xmlns:a16="http://schemas.microsoft.com/office/drawing/2014/main" id="{1D4554E8-46F7-094E-910D-DC9621A3A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4155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61479" name="Text Box 39">
            <a:extLst>
              <a:ext uri="{FF2B5EF4-FFF2-40B4-BE49-F238E27FC236}">
                <a16:creationId xmlns:a16="http://schemas.microsoft.com/office/drawing/2014/main" id="{FC5E4B65-4352-3B49-A8AB-6A1148110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4155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61480" name="Text Box 40">
            <a:extLst>
              <a:ext uri="{FF2B5EF4-FFF2-40B4-BE49-F238E27FC236}">
                <a16:creationId xmlns:a16="http://schemas.microsoft.com/office/drawing/2014/main" id="{EA566A69-96E3-AC4C-AFB1-97C8E36A6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171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61481" name="Text Box 41">
            <a:extLst>
              <a:ext uri="{FF2B5EF4-FFF2-40B4-BE49-F238E27FC236}">
                <a16:creationId xmlns:a16="http://schemas.microsoft.com/office/drawing/2014/main" id="{27517E9D-079D-7840-8C69-3F28BE467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193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61482" name="Text Box 42">
            <a:extLst>
              <a:ext uri="{FF2B5EF4-FFF2-40B4-BE49-F238E27FC236}">
                <a16:creationId xmlns:a16="http://schemas.microsoft.com/office/drawing/2014/main" id="{E8C8F5A5-E546-4D44-ABFF-820C14187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211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61483" name="Text Box 43">
            <a:extLst>
              <a:ext uri="{FF2B5EF4-FFF2-40B4-BE49-F238E27FC236}">
                <a16:creationId xmlns:a16="http://schemas.microsoft.com/office/drawing/2014/main" id="{CFC20906-CD2E-5F4F-870C-DB6943E0F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211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61484" name="Text Box 44">
            <a:extLst>
              <a:ext uri="{FF2B5EF4-FFF2-40B4-BE49-F238E27FC236}">
                <a16:creationId xmlns:a16="http://schemas.microsoft.com/office/drawing/2014/main" id="{7BA12A13-311C-6443-8AC3-052B197FE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193" y="422431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61486" name="Text Box 46">
            <a:extLst>
              <a:ext uri="{FF2B5EF4-FFF2-40B4-BE49-F238E27FC236}">
                <a16:creationId xmlns:a16="http://schemas.microsoft.com/office/drawing/2014/main" id="{0A2AF4E4-A943-D14F-BE58-FD2FFAB4E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418" y="6383725"/>
            <a:ext cx="2307042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No interleaving</a:t>
            </a:r>
          </a:p>
        </p:txBody>
      </p:sp>
      <p:sp>
        <p:nvSpPr>
          <p:cNvPr id="61487" name="Text Box 47">
            <a:extLst>
              <a:ext uri="{FF2B5EF4-FFF2-40B4-BE49-F238E27FC236}">
                <a16:creationId xmlns:a16="http://schemas.microsoft.com/office/drawing/2014/main" id="{DF839224-6AF3-464E-8C39-133AAAAC2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4100" y="6383725"/>
            <a:ext cx="2561920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Skipping 1 sector</a:t>
            </a:r>
          </a:p>
        </p:txBody>
      </p:sp>
      <p:sp>
        <p:nvSpPr>
          <p:cNvPr id="61488" name="Text Box 48">
            <a:extLst>
              <a:ext uri="{FF2B5EF4-FFF2-40B4-BE49-F238E27FC236}">
                <a16:creationId xmlns:a16="http://schemas.microsoft.com/office/drawing/2014/main" id="{B2ACB0FA-7BF2-2F47-B8BF-38201E9D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371" y="6383725"/>
            <a:ext cx="2693366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Skipping 2 sectors</a:t>
            </a:r>
          </a:p>
        </p:txBody>
      </p:sp>
    </p:spTree>
    <p:extLst>
      <p:ext uri="{BB962C8B-B14F-4D97-AF65-F5344CB8AC3E}">
        <p14:creationId xmlns:p14="http://schemas.microsoft.com/office/powerpoint/2010/main" val="3124210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334D-8C89-B44C-A9C4-FD35F893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File System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6EE9DAD-32C1-5043-9ED0-B4319ACDB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8C8F4-AA13-5842-A91A-AA154D085F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503D7-19B8-174F-BD9B-8D2D9A88EA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FA5EA-253E-D847-B6BE-C6A1C5F7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32210"/>
            <a:ext cx="10080625" cy="40952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31AECC-D189-2647-ACAE-D0FA0ACDDED6}"/>
              </a:ext>
            </a:extLst>
          </p:cNvPr>
          <p:cNvSpPr/>
          <p:nvPr/>
        </p:nvSpPr>
        <p:spPr>
          <a:xfrm>
            <a:off x="497840" y="6215211"/>
            <a:ext cx="5038725" cy="8700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Wear Leveling </a:t>
            </a: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Count total writes per flash sector and attempt to balance across the whole disk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65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58FD-DE10-4F6D-A412-A3F2EEEF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Wear leveling for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042F8-C810-40C3-A8DC-340ED0131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BEA87-59C1-4650-B11B-AC7A7A83E5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3603B-AA23-48D6-BBAF-6F8CDD8F18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15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DCDFE5-476D-4B7C-89D8-BA71F766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09" y="1007792"/>
            <a:ext cx="5724913" cy="3817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8E1B89-5849-4A36-8FAE-00C48AB12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12" y="4825164"/>
            <a:ext cx="5287347" cy="229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48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BD5CA7B-15BA-5C4B-B484-B561FD2BA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a standard driver interface?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41078EE-6E1D-4342-AF50-5F66522814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en-US" sz="2646"/>
              <a:t>Non-standard driver interfaces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D49B2E6-165A-0742-AC7A-9AF0D50D4B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6E0E2FA-0383-064B-8C7B-66B156C8F3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8C1E7BDF-E3B3-024B-AD74-D38708213A1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2532" name="Picture 4" descr="5-13">
            <a:extLst>
              <a:ext uri="{FF2B5EF4-FFF2-40B4-BE49-F238E27FC236}">
                <a16:creationId xmlns:a16="http://schemas.microsoft.com/office/drawing/2014/main" id="{2008A91D-8AC6-244C-97EF-90A5A80C8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04" y="1931917"/>
            <a:ext cx="9166106" cy="363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Rectangle 5">
            <a:extLst>
              <a:ext uri="{FF2B5EF4-FFF2-40B4-BE49-F238E27FC236}">
                <a16:creationId xmlns:a16="http://schemas.microsoft.com/office/drawing/2014/main" id="{F32DACA9-798D-5849-BF91-45B2489D7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711754"/>
            <a:ext cx="4703798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Standard driver interfaces</a:t>
            </a:r>
          </a:p>
        </p:txBody>
      </p:sp>
    </p:spTree>
    <p:extLst>
      <p:ext uri="{BB962C8B-B14F-4D97-AF65-F5344CB8AC3E}">
        <p14:creationId xmlns:p14="http://schemas.microsoft.com/office/powerpoint/2010/main" val="3911640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6">
            <a:extLst>
              <a:ext uri="{FF2B5EF4-FFF2-40B4-BE49-F238E27FC236}">
                <a16:creationId xmlns:a16="http://schemas.microsoft.com/office/drawing/2014/main" id="{734621EF-0303-2042-9D06-BC2D211F41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Buffering device input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F42258-72E3-B940-B57A-31856EB64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Footer Placeholder 2">
            <a:extLst>
              <a:ext uri="{FF2B5EF4-FFF2-40B4-BE49-F238E27FC236}">
                <a16:creationId xmlns:a16="http://schemas.microsoft.com/office/drawing/2014/main" id="{4CF5C0F8-3994-6041-8E87-4E399E22903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FBB2C0C2-052E-7F42-9C9D-C95BF08575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C3E43A66-0E70-7343-984F-9D7F7E521D0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3556" name="Picture 4" descr="5-14">
            <a:extLst>
              <a:ext uri="{FF2B5EF4-FFF2-40B4-BE49-F238E27FC236}">
                <a16:creationId xmlns:a16="http://schemas.microsoft.com/office/drawing/2014/main" id="{7A21AFB9-46E1-B24E-9DE6-869FC7BA9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924490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2" name="Rectangle 10">
            <a:extLst>
              <a:ext uri="{FF2B5EF4-FFF2-40B4-BE49-F238E27FC236}">
                <a16:creationId xmlns:a16="http://schemas.microsoft.com/office/drawing/2014/main" id="{4CD6F304-CA4D-7246-9F89-CA81563F8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63" name="Rectangle 11">
            <a:extLst>
              <a:ext uri="{FF2B5EF4-FFF2-40B4-BE49-F238E27FC236}">
                <a16:creationId xmlns:a16="http://schemas.microsoft.com/office/drawing/2014/main" id="{613B4CD1-43E4-4C4D-B735-FD501B04E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67" name="Oval 15">
            <a:extLst>
              <a:ext uri="{FF2B5EF4-FFF2-40B4-BE49-F238E27FC236}">
                <a16:creationId xmlns:a16="http://schemas.microsoft.com/office/drawing/2014/main" id="{C061DAB9-0DD6-D649-8155-53D3EAC7E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478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68" name="AutoShape 16">
            <a:extLst>
              <a:ext uri="{FF2B5EF4-FFF2-40B4-BE49-F238E27FC236}">
                <a16:creationId xmlns:a16="http://schemas.microsoft.com/office/drawing/2014/main" id="{B85980C3-5759-F548-8DBC-5DE1846DFC3F}"/>
              </a:ext>
            </a:extLst>
          </p:cNvPr>
          <p:cNvCxnSpPr>
            <a:cxnSpLocks noChangeShapeType="1"/>
            <a:stCxn id="23556" idx="0"/>
            <a:endCxn id="23567" idx="4"/>
          </p:cNvCxnSpPr>
          <p:nvPr/>
        </p:nvCxnSpPr>
        <p:spPr bwMode="auto">
          <a:xfrm flipV="1">
            <a:off x="1638458" y="2855877"/>
            <a:ext cx="0" cy="251989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69" name="Picture 17" descr="5-14">
            <a:extLst>
              <a:ext uri="{FF2B5EF4-FFF2-40B4-BE49-F238E27FC236}">
                <a16:creationId xmlns:a16="http://schemas.microsoft.com/office/drawing/2014/main" id="{BEFE3C18-86A6-FC4C-8D19-137E1329D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3360385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Rectangle 18">
            <a:extLst>
              <a:ext uri="{FF2B5EF4-FFF2-40B4-BE49-F238E27FC236}">
                <a16:creationId xmlns:a16="http://schemas.microsoft.com/office/drawing/2014/main" id="{EDA96C86-EFC9-0949-BD92-02F3F1E96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09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1" name="Rectangle 19">
            <a:extLst>
              <a:ext uri="{FF2B5EF4-FFF2-40B4-BE49-F238E27FC236}">
                <a16:creationId xmlns:a16="http://schemas.microsoft.com/office/drawing/2014/main" id="{309FA1AA-1164-2240-8BB9-CCD635805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09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2" name="Oval 20">
            <a:extLst>
              <a:ext uri="{FF2B5EF4-FFF2-40B4-BE49-F238E27FC236}">
                <a16:creationId xmlns:a16="http://schemas.microsoft.com/office/drawing/2014/main" id="{C8225BF6-1353-B34A-AE18-3D36C9803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4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73" name="AutoShape 21">
            <a:extLst>
              <a:ext uri="{FF2B5EF4-FFF2-40B4-BE49-F238E27FC236}">
                <a16:creationId xmlns:a16="http://schemas.microsoft.com/office/drawing/2014/main" id="{E2A3772D-A1D8-0943-B7C6-385770853BCE}"/>
              </a:ext>
            </a:extLst>
          </p:cNvPr>
          <p:cNvCxnSpPr>
            <a:cxnSpLocks noChangeShapeType="1"/>
            <a:stCxn id="23569" idx="0"/>
            <a:endCxn id="23591" idx="2"/>
          </p:cNvCxnSpPr>
          <p:nvPr/>
        </p:nvCxnSpPr>
        <p:spPr bwMode="auto">
          <a:xfrm flipV="1">
            <a:off x="4074354" y="2519891"/>
            <a:ext cx="0" cy="28558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74" name="Picture 22" descr="5-14">
            <a:extLst>
              <a:ext uri="{FF2B5EF4-FFF2-40B4-BE49-F238E27FC236}">
                <a16:creationId xmlns:a16="http://schemas.microsoft.com/office/drawing/2014/main" id="{B64FB048-6FD0-E141-90FC-D5289D2FA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5796280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5" name="Rectangle 23">
            <a:extLst>
              <a:ext uri="{FF2B5EF4-FFF2-40B4-BE49-F238E27FC236}">
                <a16:creationId xmlns:a16="http://schemas.microsoft.com/office/drawing/2014/main" id="{486C89AA-9DAC-3F40-8522-0307F787E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305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6" name="Rectangle 24">
            <a:extLst>
              <a:ext uri="{FF2B5EF4-FFF2-40B4-BE49-F238E27FC236}">
                <a16:creationId xmlns:a16="http://schemas.microsoft.com/office/drawing/2014/main" id="{BEC874A9-C454-014E-B039-179C88D46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305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7" name="Oval 25">
            <a:extLst>
              <a:ext uri="{FF2B5EF4-FFF2-40B4-BE49-F238E27FC236}">
                <a16:creationId xmlns:a16="http://schemas.microsoft.com/office/drawing/2014/main" id="{74314ABF-563D-D843-8B96-C9D646E50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9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78" name="AutoShape 26">
            <a:extLst>
              <a:ext uri="{FF2B5EF4-FFF2-40B4-BE49-F238E27FC236}">
                <a16:creationId xmlns:a16="http://schemas.microsoft.com/office/drawing/2014/main" id="{FD9571AA-A6F3-F34B-B38B-C86916749370}"/>
              </a:ext>
            </a:extLst>
          </p:cNvPr>
          <p:cNvCxnSpPr>
            <a:cxnSpLocks noChangeShapeType="1"/>
            <a:stCxn id="23594" idx="0"/>
            <a:endCxn id="23592" idx="2"/>
          </p:cNvCxnSpPr>
          <p:nvPr/>
        </p:nvCxnSpPr>
        <p:spPr bwMode="auto">
          <a:xfrm flipV="1">
            <a:off x="6510249" y="2519891"/>
            <a:ext cx="0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79" name="Picture 27" descr="5-14">
            <a:extLst>
              <a:ext uri="{FF2B5EF4-FFF2-40B4-BE49-F238E27FC236}">
                <a16:creationId xmlns:a16="http://schemas.microsoft.com/office/drawing/2014/main" id="{422D2092-03C3-3746-93D2-580984C2A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8232175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80" name="Rectangle 28">
            <a:extLst>
              <a:ext uri="{FF2B5EF4-FFF2-40B4-BE49-F238E27FC236}">
                <a16:creationId xmlns:a16="http://schemas.microsoft.com/office/drawing/2014/main" id="{4A720478-18CF-9B4E-BDC6-4288305D8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81" name="Rectangle 29">
            <a:extLst>
              <a:ext uri="{FF2B5EF4-FFF2-40B4-BE49-F238E27FC236}">
                <a16:creationId xmlns:a16="http://schemas.microsoft.com/office/drawing/2014/main" id="{BD0EE428-B698-F446-99CF-46E5DF096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82" name="Oval 30">
            <a:extLst>
              <a:ext uri="{FF2B5EF4-FFF2-40B4-BE49-F238E27FC236}">
                <a16:creationId xmlns:a16="http://schemas.microsoft.com/office/drawing/2014/main" id="{CC19D97E-8E48-464A-8DCF-8972C160A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83" name="AutoShape 31">
            <a:extLst>
              <a:ext uri="{FF2B5EF4-FFF2-40B4-BE49-F238E27FC236}">
                <a16:creationId xmlns:a16="http://schemas.microsoft.com/office/drawing/2014/main" id="{9763C171-FBFF-9640-B80F-1EF5232438BD}"/>
              </a:ext>
            </a:extLst>
          </p:cNvPr>
          <p:cNvCxnSpPr>
            <a:cxnSpLocks noChangeShapeType="1"/>
            <a:stCxn id="23579" idx="0"/>
            <a:endCxn id="23595" idx="2"/>
          </p:cNvCxnSpPr>
          <p:nvPr/>
        </p:nvCxnSpPr>
        <p:spPr bwMode="auto">
          <a:xfrm flipH="1" flipV="1">
            <a:off x="8106180" y="4199819"/>
            <a:ext cx="839964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84" name="Text Box 32">
            <a:extLst>
              <a:ext uri="{FF2B5EF4-FFF2-40B4-BE49-F238E27FC236}">
                <a16:creationId xmlns:a16="http://schemas.microsoft.com/office/drawing/2014/main" id="{4CE3F73B-0C96-7241-9744-6710C4C9C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92" y="5963743"/>
            <a:ext cx="1481303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Unbuffered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input</a:t>
            </a:r>
          </a:p>
        </p:txBody>
      </p:sp>
      <p:sp>
        <p:nvSpPr>
          <p:cNvPr id="23585" name="Text Box 33">
            <a:extLst>
              <a:ext uri="{FF2B5EF4-FFF2-40B4-BE49-F238E27FC236}">
                <a16:creationId xmlns:a16="http://schemas.microsoft.com/office/drawing/2014/main" id="{7398598E-D172-3045-91BC-6F0953B7D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7501" y="5963743"/>
            <a:ext cx="1569469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Buffering in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 space</a:t>
            </a:r>
          </a:p>
        </p:txBody>
      </p:sp>
      <p:sp>
        <p:nvSpPr>
          <p:cNvPr id="23588" name="Text Box 36">
            <a:extLst>
              <a:ext uri="{FF2B5EF4-FFF2-40B4-BE49-F238E27FC236}">
                <a16:creationId xmlns:a16="http://schemas.microsoft.com/office/drawing/2014/main" id="{3EBABC81-DB57-A94A-B6F4-687B91FAE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369" y="5963743"/>
            <a:ext cx="2326278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Buffer in kernel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Copy to user space</a:t>
            </a:r>
          </a:p>
        </p:txBody>
      </p:sp>
      <p:sp>
        <p:nvSpPr>
          <p:cNvPr id="23590" name="Text Box 38">
            <a:extLst>
              <a:ext uri="{FF2B5EF4-FFF2-40B4-BE49-F238E27FC236}">
                <a16:creationId xmlns:a16="http://schemas.microsoft.com/office/drawing/2014/main" id="{670CDF1B-0194-EC47-802C-B459BEFE2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8303" y="5963743"/>
            <a:ext cx="1771446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Double buffer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 kernel</a:t>
            </a:r>
          </a:p>
        </p:txBody>
      </p:sp>
      <p:sp>
        <p:nvSpPr>
          <p:cNvPr id="23591" name="Rectangle 39">
            <a:extLst>
              <a:ext uri="{FF2B5EF4-FFF2-40B4-BE49-F238E27FC236}">
                <a16:creationId xmlns:a16="http://schemas.microsoft.com/office/drawing/2014/main" id="{6C8A9205-9023-AE48-B1D5-25B0782AD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366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2" name="Rectangle 40">
            <a:extLst>
              <a:ext uri="{FF2B5EF4-FFF2-40B4-BE49-F238E27FC236}">
                <a16:creationId xmlns:a16="http://schemas.microsoft.com/office/drawing/2014/main" id="{111A7722-7B03-F342-A4AB-B45DBC914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3" name="Rectangle 41">
            <a:extLst>
              <a:ext uri="{FF2B5EF4-FFF2-40B4-BE49-F238E27FC236}">
                <a16:creationId xmlns:a16="http://schemas.microsoft.com/office/drawing/2014/main" id="{09A2BFE5-3F11-4E46-AB6A-6D7024C07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4" name="Rectangle 42">
            <a:extLst>
              <a:ext uri="{FF2B5EF4-FFF2-40B4-BE49-F238E27FC236}">
                <a16:creationId xmlns:a16="http://schemas.microsoft.com/office/drawing/2014/main" id="{B87A2968-5153-BC49-859D-1AFEACCAE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5" name="Rectangle 43">
            <a:extLst>
              <a:ext uri="{FF2B5EF4-FFF2-40B4-BE49-F238E27FC236}">
                <a16:creationId xmlns:a16="http://schemas.microsoft.com/office/drawing/2014/main" id="{22DB67D8-B2A3-534B-BF29-6542B6670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6" name="Rectangle 44">
            <a:extLst>
              <a:ext uri="{FF2B5EF4-FFF2-40B4-BE49-F238E27FC236}">
                <a16:creationId xmlns:a16="http://schemas.microsoft.com/office/drawing/2014/main" id="{E9BD26F0-BA71-EA4B-91E3-439A861DF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97" name="AutoShape 45">
            <a:extLst>
              <a:ext uri="{FF2B5EF4-FFF2-40B4-BE49-F238E27FC236}">
                <a16:creationId xmlns:a16="http://schemas.microsoft.com/office/drawing/2014/main" id="{FF488F1B-1C7F-CE46-8409-A96FC1A0838D}"/>
              </a:ext>
            </a:extLst>
          </p:cNvPr>
          <p:cNvCxnSpPr>
            <a:cxnSpLocks noChangeShapeType="1"/>
            <a:stCxn id="23595" idx="0"/>
            <a:endCxn id="23593" idx="2"/>
          </p:cNvCxnSpPr>
          <p:nvPr/>
        </p:nvCxnSpPr>
        <p:spPr bwMode="auto">
          <a:xfrm flipV="1">
            <a:off x="8106180" y="2519891"/>
            <a:ext cx="839964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98" name="AutoShape 46">
            <a:extLst>
              <a:ext uri="{FF2B5EF4-FFF2-40B4-BE49-F238E27FC236}">
                <a16:creationId xmlns:a16="http://schemas.microsoft.com/office/drawing/2014/main" id="{C3665CD1-6534-8B42-87D4-3041EB0F64E2}"/>
              </a:ext>
            </a:extLst>
          </p:cNvPr>
          <p:cNvCxnSpPr>
            <a:cxnSpLocks noChangeShapeType="1"/>
            <a:stCxn id="23579" idx="0"/>
            <a:endCxn id="23596" idx="2"/>
          </p:cNvCxnSpPr>
          <p:nvPr/>
        </p:nvCxnSpPr>
        <p:spPr bwMode="auto">
          <a:xfrm flipV="1">
            <a:off x="8946144" y="4199819"/>
            <a:ext cx="167993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99" name="AutoShape 47">
            <a:extLst>
              <a:ext uri="{FF2B5EF4-FFF2-40B4-BE49-F238E27FC236}">
                <a16:creationId xmlns:a16="http://schemas.microsoft.com/office/drawing/2014/main" id="{3269F28F-29D8-C44D-9853-52F201C1F1A3}"/>
              </a:ext>
            </a:extLst>
          </p:cNvPr>
          <p:cNvCxnSpPr>
            <a:cxnSpLocks noChangeShapeType="1"/>
            <a:stCxn id="23574" idx="0"/>
            <a:endCxn id="23594" idx="2"/>
          </p:cNvCxnSpPr>
          <p:nvPr/>
        </p:nvCxnSpPr>
        <p:spPr bwMode="auto">
          <a:xfrm flipV="1">
            <a:off x="6510249" y="4199819"/>
            <a:ext cx="0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601" name="Text Box 49">
            <a:extLst>
              <a:ext uri="{FF2B5EF4-FFF2-40B4-BE49-F238E27FC236}">
                <a16:creationId xmlns:a16="http://schemas.microsoft.com/office/drawing/2014/main" id="{2AED7FA4-CA59-2543-BDCF-1BC0D307C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2265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602" name="Text Box 50">
            <a:extLst>
              <a:ext uri="{FF2B5EF4-FFF2-40B4-BE49-F238E27FC236}">
                <a16:creationId xmlns:a16="http://schemas.microsoft.com/office/drawing/2014/main" id="{72F48E5C-8451-E949-A371-DB28F6521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2265" y="3023870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23603" name="Text Box 51">
            <a:extLst>
              <a:ext uri="{FF2B5EF4-FFF2-40B4-BE49-F238E27FC236}">
                <a16:creationId xmlns:a16="http://schemas.microsoft.com/office/drawing/2014/main" id="{7F8C65CD-87E5-B942-88C9-035E70165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0186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604" name="Text Box 52">
            <a:extLst>
              <a:ext uri="{FF2B5EF4-FFF2-40B4-BE49-F238E27FC236}">
                <a16:creationId xmlns:a16="http://schemas.microsoft.com/office/drawing/2014/main" id="{C95DBF8B-4000-4A4F-9BA7-8736AB7FC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2139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605" name="Text Box 53">
            <a:extLst>
              <a:ext uri="{FF2B5EF4-FFF2-40B4-BE49-F238E27FC236}">
                <a16:creationId xmlns:a16="http://schemas.microsoft.com/office/drawing/2014/main" id="{7F2ED67F-53B5-1340-8CF0-174D7A7A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8160" y="3023870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076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12/20 at </a:t>
            </a:r>
            <a:r>
              <a:rPr lang="en-US" b="1" dirty="0"/>
              <a:t>5:00 pm</a:t>
            </a:r>
            <a:r>
              <a:rPr lang="en-US" dirty="0"/>
              <a:t>: Project 4</a:t>
            </a:r>
          </a:p>
          <a:p>
            <a:pPr lvl="1"/>
            <a:r>
              <a:rPr lang="en-US" dirty="0"/>
              <a:t>Please check Canvas for the rest of the deadlines</a:t>
            </a:r>
          </a:p>
          <a:p>
            <a:r>
              <a:rPr lang="en-US" dirty="0"/>
              <a:t>Bonus opportunities</a:t>
            </a:r>
          </a:p>
          <a:p>
            <a:pPr lvl="1"/>
            <a:r>
              <a:rPr lang="en-US" dirty="0"/>
              <a:t>Bonus homework</a:t>
            </a:r>
          </a:p>
          <a:p>
            <a:pPr lvl="1"/>
            <a:r>
              <a:rPr lang="en-US" dirty="0"/>
              <a:t>Post-course test</a:t>
            </a:r>
          </a:p>
          <a:p>
            <a:pPr lvl="1"/>
            <a:r>
              <a:rPr lang="en-US" dirty="0"/>
              <a:t>OMET bonus (response rate &gt;= 80%)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3B6145C-DD1E-754D-B11E-70C554654E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Sharing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7A0A7D-BF2B-D94F-8D6F-7F9DDCBEC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Footer Placeholder 2">
            <a:extLst>
              <a:ext uri="{FF2B5EF4-FFF2-40B4-BE49-F238E27FC236}">
                <a16:creationId xmlns:a16="http://schemas.microsoft.com/office/drawing/2014/main" id="{1E7C4DE2-DD3F-474F-B7D2-C322F0DB9C1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5FAE7A8F-651E-FD41-B9B2-8F8FA13FA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801C7D9-BD61-7945-92EB-7B41AD94E9D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8D0750E7-AEE7-0D4D-85C4-EFC513E3B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3" y="1511935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directory</a:t>
            </a:r>
          </a:p>
        </p:txBody>
      </p:sp>
      <p:sp>
        <p:nvSpPr>
          <p:cNvPr id="27655" name="Oval 7">
            <a:extLst>
              <a:ext uri="{FF2B5EF4-FFF2-40B4-BE49-F238E27FC236}">
                <a16:creationId xmlns:a16="http://schemas.microsoft.com/office/drawing/2014/main" id="{95A9A6E3-6436-1845-A779-75167B94A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3611844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56" name="Oval 8">
            <a:extLst>
              <a:ext uri="{FF2B5EF4-FFF2-40B4-BE49-F238E27FC236}">
                <a16:creationId xmlns:a16="http://schemas.microsoft.com/office/drawing/2014/main" id="{E0D58D74-EA62-154E-B3ED-0E31841A8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6299729"/>
            <a:ext cx="839964" cy="839964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?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???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57" name="Oval 9">
            <a:extLst>
              <a:ext uri="{FF2B5EF4-FFF2-40B4-BE49-F238E27FC236}">
                <a16:creationId xmlns:a16="http://schemas.microsoft.com/office/drawing/2014/main" id="{B613AC06-59E2-E74C-B5AE-63D3D08BF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59" name="AutoShape 11">
            <a:extLst>
              <a:ext uri="{FF2B5EF4-FFF2-40B4-BE49-F238E27FC236}">
                <a16:creationId xmlns:a16="http://schemas.microsoft.com/office/drawing/2014/main" id="{A1BD3CB4-0217-084D-A141-E36F648349C2}"/>
              </a:ext>
            </a:extLst>
          </p:cNvPr>
          <p:cNvCxnSpPr>
            <a:cxnSpLocks noChangeShapeType="1"/>
            <a:stCxn id="27654" idx="2"/>
            <a:endCxn id="27662" idx="0"/>
          </p:cNvCxnSpPr>
          <p:nvPr/>
        </p:nvCxnSpPr>
        <p:spPr bwMode="auto">
          <a:xfrm flipH="1">
            <a:off x="1848449" y="2183905"/>
            <a:ext cx="2477893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0" name="AutoShape 12">
            <a:extLst>
              <a:ext uri="{FF2B5EF4-FFF2-40B4-BE49-F238E27FC236}">
                <a16:creationId xmlns:a16="http://schemas.microsoft.com/office/drawing/2014/main" id="{877E3C2E-3762-7541-A810-35D9267F0C39}"/>
              </a:ext>
            </a:extLst>
          </p:cNvPr>
          <p:cNvCxnSpPr>
            <a:cxnSpLocks noChangeShapeType="1"/>
            <a:stCxn id="27654" idx="2"/>
            <a:endCxn id="27663" idx="0"/>
          </p:cNvCxnSpPr>
          <p:nvPr/>
        </p:nvCxnSpPr>
        <p:spPr bwMode="auto">
          <a:xfrm>
            <a:off x="4326343" y="2183905"/>
            <a:ext cx="503978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1" name="AutoShape 13">
            <a:extLst>
              <a:ext uri="{FF2B5EF4-FFF2-40B4-BE49-F238E27FC236}">
                <a16:creationId xmlns:a16="http://schemas.microsoft.com/office/drawing/2014/main" id="{15127FC8-EA1A-A745-827D-C5D24C3D15F5}"/>
              </a:ext>
            </a:extLst>
          </p:cNvPr>
          <p:cNvCxnSpPr>
            <a:cxnSpLocks noChangeShapeType="1"/>
            <a:stCxn id="27654" idx="2"/>
            <a:endCxn id="27664" idx="0"/>
          </p:cNvCxnSpPr>
          <p:nvPr/>
        </p:nvCxnSpPr>
        <p:spPr bwMode="auto">
          <a:xfrm>
            <a:off x="4326343" y="2183905"/>
            <a:ext cx="3023870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62" name="Rectangle 14">
            <a:extLst>
              <a:ext uri="{FF2B5EF4-FFF2-40B4-BE49-F238E27FC236}">
                <a16:creationId xmlns:a16="http://schemas.microsoft.com/office/drawing/2014/main" id="{00FA57FB-EC67-2241-88B6-5BD3C90D4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458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3" name="Rectangle 15">
            <a:extLst>
              <a:ext uri="{FF2B5EF4-FFF2-40B4-BE49-F238E27FC236}">
                <a16:creationId xmlns:a16="http://schemas.microsoft.com/office/drawing/2014/main" id="{41D6E1A1-A47F-6249-90D7-E6FE3B7A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4" name="Rectangle 16">
            <a:extLst>
              <a:ext uri="{FF2B5EF4-FFF2-40B4-BE49-F238E27FC236}">
                <a16:creationId xmlns:a16="http://schemas.microsoft.com/office/drawing/2014/main" id="{3BE49547-D39E-0A41-89FC-2A485F374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5" name="Oval 17">
            <a:extLst>
              <a:ext uri="{FF2B5EF4-FFF2-40B4-BE49-F238E27FC236}">
                <a16:creationId xmlns:a16="http://schemas.microsoft.com/office/drawing/2014/main" id="{31587C9E-4DC0-954A-87A1-E5388CA1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6" name="Oval 18">
            <a:extLst>
              <a:ext uri="{FF2B5EF4-FFF2-40B4-BE49-F238E27FC236}">
                <a16:creationId xmlns:a16="http://schemas.microsoft.com/office/drawing/2014/main" id="{388297EF-939D-E84B-8A4F-D3F2FB632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7" name="Oval 19">
            <a:extLst>
              <a:ext uri="{FF2B5EF4-FFF2-40B4-BE49-F238E27FC236}">
                <a16:creationId xmlns:a16="http://schemas.microsoft.com/office/drawing/2014/main" id="{F89F7512-EC82-D647-B443-817EB98BD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blah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68" name="AutoShape 20">
            <a:extLst>
              <a:ext uri="{FF2B5EF4-FFF2-40B4-BE49-F238E27FC236}">
                <a16:creationId xmlns:a16="http://schemas.microsoft.com/office/drawing/2014/main" id="{E432C577-835A-394A-A5D3-3FADC6654805}"/>
              </a:ext>
            </a:extLst>
          </p:cNvPr>
          <p:cNvCxnSpPr>
            <a:cxnSpLocks noChangeShapeType="1"/>
            <a:stCxn id="27662" idx="2"/>
            <a:endCxn id="27655" idx="0"/>
          </p:cNvCxnSpPr>
          <p:nvPr/>
        </p:nvCxnSpPr>
        <p:spPr bwMode="auto">
          <a:xfrm>
            <a:off x="1848449" y="2939873"/>
            <a:ext cx="0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9" name="AutoShape 21">
            <a:extLst>
              <a:ext uri="{FF2B5EF4-FFF2-40B4-BE49-F238E27FC236}">
                <a16:creationId xmlns:a16="http://schemas.microsoft.com/office/drawing/2014/main" id="{F0919248-0B48-2F44-9735-D9B3C914B570}"/>
              </a:ext>
            </a:extLst>
          </p:cNvPr>
          <p:cNvCxnSpPr>
            <a:cxnSpLocks noChangeShapeType="1"/>
            <a:stCxn id="27663" idx="2"/>
            <a:endCxn id="27657" idx="0"/>
          </p:cNvCxnSpPr>
          <p:nvPr/>
        </p:nvCxnSpPr>
        <p:spPr bwMode="auto">
          <a:xfrm flipH="1">
            <a:off x="4095353" y="2939873"/>
            <a:ext cx="73496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0" name="AutoShape 22">
            <a:extLst>
              <a:ext uri="{FF2B5EF4-FFF2-40B4-BE49-F238E27FC236}">
                <a16:creationId xmlns:a16="http://schemas.microsoft.com/office/drawing/2014/main" id="{6963E74D-B222-2746-9D9B-6EB3C34A6F4B}"/>
              </a:ext>
            </a:extLst>
          </p:cNvPr>
          <p:cNvCxnSpPr>
            <a:cxnSpLocks noChangeShapeType="1"/>
            <a:stCxn id="27664" idx="2"/>
            <a:endCxn id="27665" idx="0"/>
          </p:cNvCxnSpPr>
          <p:nvPr/>
        </p:nvCxnSpPr>
        <p:spPr bwMode="auto">
          <a:xfrm flipH="1">
            <a:off x="6384254" y="2939873"/>
            <a:ext cx="965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1" name="AutoShape 23">
            <a:extLst>
              <a:ext uri="{FF2B5EF4-FFF2-40B4-BE49-F238E27FC236}">
                <a16:creationId xmlns:a16="http://schemas.microsoft.com/office/drawing/2014/main" id="{AA0CA2FD-31A4-8048-BAC4-6F4D3AAD8E0C}"/>
              </a:ext>
            </a:extLst>
          </p:cNvPr>
          <p:cNvCxnSpPr>
            <a:cxnSpLocks noChangeShapeType="1"/>
            <a:stCxn id="27664" idx="2"/>
            <a:endCxn id="27666" idx="0"/>
          </p:cNvCxnSpPr>
          <p:nvPr/>
        </p:nvCxnSpPr>
        <p:spPr bwMode="auto">
          <a:xfrm>
            <a:off x="7350213" y="2939873"/>
            <a:ext cx="4199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2" name="AutoShape 24">
            <a:extLst>
              <a:ext uri="{FF2B5EF4-FFF2-40B4-BE49-F238E27FC236}">
                <a16:creationId xmlns:a16="http://schemas.microsoft.com/office/drawing/2014/main" id="{C22D038B-677F-AF41-96B2-5AB0FD317604}"/>
              </a:ext>
            </a:extLst>
          </p:cNvPr>
          <p:cNvCxnSpPr>
            <a:cxnSpLocks noChangeShapeType="1"/>
            <a:stCxn id="27664" idx="2"/>
            <a:endCxn id="27667" idx="0"/>
          </p:cNvCxnSpPr>
          <p:nvPr/>
        </p:nvCxnSpPr>
        <p:spPr bwMode="auto">
          <a:xfrm>
            <a:off x="7350213" y="2939873"/>
            <a:ext cx="1049955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73" name="Rectangle 25">
            <a:extLst>
              <a:ext uri="{FF2B5EF4-FFF2-40B4-BE49-F238E27FC236}">
                <a16:creationId xmlns:a16="http://schemas.microsoft.com/office/drawing/2014/main" id="{90A75354-075E-654B-BFAF-39C9ECFF5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Papers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4" name="Rectangle 26">
            <a:extLst>
              <a:ext uri="{FF2B5EF4-FFF2-40B4-BE49-F238E27FC236}">
                <a16:creationId xmlns:a16="http://schemas.microsoft.com/office/drawing/2014/main" id="{B486FC32-1DD6-E142-8C73-41D346C2E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Photos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5" name="Rectangle 27">
            <a:extLst>
              <a:ext uri="{FF2B5EF4-FFF2-40B4-BE49-F238E27FC236}">
                <a16:creationId xmlns:a16="http://schemas.microsoft.com/office/drawing/2014/main" id="{A6AD758D-D244-1B40-86B2-1770EBCE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4955786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Family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76" name="AutoShape 28">
            <a:extLst>
              <a:ext uri="{FF2B5EF4-FFF2-40B4-BE49-F238E27FC236}">
                <a16:creationId xmlns:a16="http://schemas.microsoft.com/office/drawing/2014/main" id="{037D6C3E-935A-E042-BAE4-8E8F7F0371A1}"/>
              </a:ext>
            </a:extLst>
          </p:cNvPr>
          <p:cNvCxnSpPr>
            <a:cxnSpLocks noChangeShapeType="1"/>
            <a:stCxn id="27662" idx="2"/>
            <a:endCxn id="27674" idx="0"/>
          </p:cNvCxnSpPr>
          <p:nvPr/>
        </p:nvCxnSpPr>
        <p:spPr bwMode="auto">
          <a:xfrm>
            <a:off x="1848449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7" name="AutoShape 29">
            <a:extLst>
              <a:ext uri="{FF2B5EF4-FFF2-40B4-BE49-F238E27FC236}">
                <a16:creationId xmlns:a16="http://schemas.microsoft.com/office/drawing/2014/main" id="{54A8CCDE-FEA4-5047-BCA2-7FA8A61AFAC3}"/>
              </a:ext>
            </a:extLst>
          </p:cNvPr>
          <p:cNvCxnSpPr>
            <a:cxnSpLocks noChangeShapeType="1"/>
            <a:stCxn id="27662" idx="2"/>
            <a:endCxn id="27673" idx="0"/>
          </p:cNvCxnSpPr>
          <p:nvPr/>
        </p:nvCxnSpPr>
        <p:spPr bwMode="auto">
          <a:xfrm flipH="1">
            <a:off x="798494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78" name="Oval 30">
            <a:extLst>
              <a:ext uri="{FF2B5EF4-FFF2-40B4-BE49-F238E27FC236}">
                <a16:creationId xmlns:a16="http://schemas.microsoft.com/office/drawing/2014/main" id="{234E4B47-ADD4-E04B-93BD-145D6CBD4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9" name="Oval 31">
            <a:extLst>
              <a:ext uri="{FF2B5EF4-FFF2-40B4-BE49-F238E27FC236}">
                <a16:creationId xmlns:a16="http://schemas.microsoft.com/office/drawing/2014/main" id="{BB26C8EE-6AD4-1F4A-BA9D-4E8DC4A1C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0" name="AutoShape 32">
            <a:extLst>
              <a:ext uri="{FF2B5EF4-FFF2-40B4-BE49-F238E27FC236}">
                <a16:creationId xmlns:a16="http://schemas.microsoft.com/office/drawing/2014/main" id="{F8C3DE5C-7538-454A-926D-9B0B1E5E4F25}"/>
              </a:ext>
            </a:extLst>
          </p:cNvPr>
          <p:cNvCxnSpPr>
            <a:cxnSpLocks noChangeShapeType="1"/>
            <a:stCxn id="27674" idx="2"/>
            <a:endCxn id="27678" idx="0"/>
          </p:cNvCxnSpPr>
          <p:nvPr/>
        </p:nvCxnSpPr>
        <p:spPr bwMode="auto">
          <a:xfrm flipH="1">
            <a:off x="1848449" y="4451808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1" name="AutoShape 33">
            <a:extLst>
              <a:ext uri="{FF2B5EF4-FFF2-40B4-BE49-F238E27FC236}">
                <a16:creationId xmlns:a16="http://schemas.microsoft.com/office/drawing/2014/main" id="{D95031EB-F68A-624A-B4F0-DB80EAB51B9A}"/>
              </a:ext>
            </a:extLst>
          </p:cNvPr>
          <p:cNvCxnSpPr>
            <a:cxnSpLocks noChangeShapeType="1"/>
            <a:stCxn id="27675" idx="2"/>
            <a:endCxn id="27679" idx="0"/>
          </p:cNvCxnSpPr>
          <p:nvPr/>
        </p:nvCxnSpPr>
        <p:spPr bwMode="auto">
          <a:xfrm flipH="1">
            <a:off x="1848449" y="5795751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2" name="AutoShape 34">
            <a:extLst>
              <a:ext uri="{FF2B5EF4-FFF2-40B4-BE49-F238E27FC236}">
                <a16:creationId xmlns:a16="http://schemas.microsoft.com/office/drawing/2014/main" id="{D58AB103-B76B-9544-849B-C9C49F0F0C9C}"/>
              </a:ext>
            </a:extLst>
          </p:cNvPr>
          <p:cNvCxnSpPr>
            <a:cxnSpLocks noChangeShapeType="1"/>
            <a:stCxn id="27674" idx="2"/>
            <a:endCxn id="27675" idx="0"/>
          </p:cNvCxnSpPr>
          <p:nvPr/>
        </p:nvCxnSpPr>
        <p:spPr bwMode="auto">
          <a:xfrm>
            <a:off x="289840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3" name="Oval 35">
            <a:extLst>
              <a:ext uri="{FF2B5EF4-FFF2-40B4-BE49-F238E27FC236}">
                <a16:creationId xmlns:a16="http://schemas.microsoft.com/office/drawing/2014/main" id="{29BADC33-DE05-D54E-94ED-33F6B0062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12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os.tex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4" name="AutoShape 36">
            <a:extLst>
              <a:ext uri="{FF2B5EF4-FFF2-40B4-BE49-F238E27FC236}">
                <a16:creationId xmlns:a16="http://schemas.microsoft.com/office/drawing/2014/main" id="{2629E7D4-F28A-5E48-A968-B36ECCB0FD3F}"/>
              </a:ext>
            </a:extLst>
          </p:cNvPr>
          <p:cNvCxnSpPr>
            <a:cxnSpLocks noChangeShapeType="1"/>
            <a:stCxn id="27673" idx="2"/>
            <a:endCxn id="27683" idx="0"/>
          </p:cNvCxnSpPr>
          <p:nvPr/>
        </p:nvCxnSpPr>
        <p:spPr bwMode="auto">
          <a:xfrm>
            <a:off x="79849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5" name="Oval 37">
            <a:extLst>
              <a:ext uri="{FF2B5EF4-FFF2-40B4-BE49-F238E27FC236}">
                <a16:creationId xmlns:a16="http://schemas.microsoft.com/office/drawing/2014/main" id="{4F2B8260-2DE6-224A-B4E8-FB119D7C0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422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kids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6" name="AutoShape 38">
            <a:extLst>
              <a:ext uri="{FF2B5EF4-FFF2-40B4-BE49-F238E27FC236}">
                <a16:creationId xmlns:a16="http://schemas.microsoft.com/office/drawing/2014/main" id="{E8DCE3C7-08AE-CB45-8FF3-192D323D7313}"/>
              </a:ext>
            </a:extLst>
          </p:cNvPr>
          <p:cNvCxnSpPr>
            <a:cxnSpLocks noChangeShapeType="1"/>
            <a:stCxn id="27675" idx="2"/>
            <a:endCxn id="27685" idx="0"/>
          </p:cNvCxnSpPr>
          <p:nvPr/>
        </p:nvCxnSpPr>
        <p:spPr bwMode="auto">
          <a:xfrm>
            <a:off x="2898404" y="5795751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7" name="AutoShape 39">
            <a:extLst>
              <a:ext uri="{FF2B5EF4-FFF2-40B4-BE49-F238E27FC236}">
                <a16:creationId xmlns:a16="http://schemas.microsoft.com/office/drawing/2014/main" id="{FFF8C533-F46C-8A4B-B865-CD051DCD323A}"/>
              </a:ext>
            </a:extLst>
          </p:cNvPr>
          <p:cNvCxnSpPr>
            <a:cxnSpLocks noChangeShapeType="1"/>
            <a:stCxn id="27675" idx="2"/>
            <a:endCxn id="27656" idx="0"/>
          </p:cNvCxnSpPr>
          <p:nvPr/>
        </p:nvCxnSpPr>
        <p:spPr bwMode="auto">
          <a:xfrm>
            <a:off x="2898404" y="5795751"/>
            <a:ext cx="1196949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8" name="Rectangle 40">
            <a:extLst>
              <a:ext uri="{FF2B5EF4-FFF2-40B4-BE49-F238E27FC236}">
                <a16:creationId xmlns:a16="http://schemas.microsoft.com/office/drawing/2014/main" id="{32EBDF67-7EB2-B240-8B1C-6859093F9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3527848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Photos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9" name="AutoShape 41">
            <a:extLst>
              <a:ext uri="{FF2B5EF4-FFF2-40B4-BE49-F238E27FC236}">
                <a16:creationId xmlns:a16="http://schemas.microsoft.com/office/drawing/2014/main" id="{83F53F8A-31E7-5946-8BCE-8D173A3BE435}"/>
              </a:ext>
            </a:extLst>
          </p:cNvPr>
          <p:cNvCxnSpPr>
            <a:cxnSpLocks noChangeShapeType="1"/>
            <a:stCxn id="27663" idx="2"/>
            <a:endCxn id="27688" idx="0"/>
          </p:cNvCxnSpPr>
          <p:nvPr/>
        </p:nvCxnSpPr>
        <p:spPr bwMode="auto">
          <a:xfrm>
            <a:off x="4830321" y="2939873"/>
            <a:ext cx="251989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90" name="AutoShape 42">
            <a:extLst>
              <a:ext uri="{FF2B5EF4-FFF2-40B4-BE49-F238E27FC236}">
                <a16:creationId xmlns:a16="http://schemas.microsoft.com/office/drawing/2014/main" id="{B689B990-E22B-D94F-A8CD-9EC6720E01E4}"/>
              </a:ext>
            </a:extLst>
          </p:cNvPr>
          <p:cNvCxnSpPr>
            <a:cxnSpLocks noChangeShapeType="1"/>
            <a:stCxn id="27688" idx="2"/>
            <a:endCxn id="27656" idx="0"/>
          </p:cNvCxnSpPr>
          <p:nvPr/>
        </p:nvCxnSpPr>
        <p:spPr bwMode="auto">
          <a:xfrm flipH="1">
            <a:off x="4095352" y="4367812"/>
            <a:ext cx="986958" cy="19319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91" name="Oval 43">
            <a:extLst>
              <a:ext uri="{FF2B5EF4-FFF2-40B4-BE49-F238E27FC236}">
                <a16:creationId xmlns:a16="http://schemas.microsoft.com/office/drawing/2014/main" id="{412756C9-AB98-7C44-B45D-0A4AB9F37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328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lake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92" name="AutoShape 44">
            <a:extLst>
              <a:ext uri="{FF2B5EF4-FFF2-40B4-BE49-F238E27FC236}">
                <a16:creationId xmlns:a16="http://schemas.microsoft.com/office/drawing/2014/main" id="{3A82D435-1205-A94A-86A5-65C7FA2B1F1D}"/>
              </a:ext>
            </a:extLst>
          </p:cNvPr>
          <p:cNvCxnSpPr>
            <a:cxnSpLocks noChangeShapeType="1"/>
            <a:stCxn id="27688" idx="2"/>
            <a:endCxn id="27691" idx="0"/>
          </p:cNvCxnSpPr>
          <p:nvPr/>
        </p:nvCxnSpPr>
        <p:spPr bwMode="auto">
          <a:xfrm>
            <a:off x="5082310" y="4367812"/>
            <a:ext cx="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70312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6">
            <a:extLst>
              <a:ext uri="{FF2B5EF4-FFF2-40B4-BE49-F238E27FC236}">
                <a16:creationId xmlns:a16="http://schemas.microsoft.com/office/drawing/2014/main" id="{8A1EA1A8-DE7A-ED47-B2ED-32AC143CE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Solution: use links</a:t>
            </a:r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71A16102-13DA-2D4D-B9E6-04498F713F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creates a file, and inserts into her directory</a:t>
            </a:r>
          </a:p>
          <a:p>
            <a:r>
              <a:rPr lang="en-US" altLang="en-US"/>
              <a:t>B shares the file by creating a link to it</a:t>
            </a:r>
          </a:p>
          <a:p>
            <a:r>
              <a:rPr lang="en-US" altLang="en-US"/>
              <a:t>A unlinks the file</a:t>
            </a:r>
          </a:p>
          <a:p>
            <a:pPr lvl="1"/>
            <a:r>
              <a:rPr lang="en-US" altLang="en-US"/>
              <a:t>B still links to the file</a:t>
            </a:r>
          </a:p>
          <a:p>
            <a:pPr lvl="1"/>
            <a:r>
              <a:rPr lang="en-US" altLang="en-US"/>
              <a:t>Owner is still A (unless B explicitly changes it)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5078A3C4-6CC1-C241-A788-3A952B5F90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39C99AE-744A-CF44-A2AE-07F7427FD2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29B58AF-2DB2-E548-9E0C-F9507BD1022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681" name="Rectangle 9">
            <a:extLst>
              <a:ext uri="{FF2B5EF4-FFF2-40B4-BE49-F238E27FC236}">
                <a16:creationId xmlns:a16="http://schemas.microsoft.com/office/drawing/2014/main" id="{F324C69A-DF8A-A745-97BE-B6F31CD4E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4451808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87" name="Rectangle 15">
            <a:extLst>
              <a:ext uri="{FF2B5EF4-FFF2-40B4-BE49-F238E27FC236}">
                <a16:creationId xmlns:a16="http://schemas.microsoft.com/office/drawing/2014/main" id="{EE341222-01B0-0E49-B691-A5F577330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4787793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88" name="Rectangle 16">
            <a:extLst>
              <a:ext uri="{FF2B5EF4-FFF2-40B4-BE49-F238E27FC236}">
                <a16:creationId xmlns:a16="http://schemas.microsoft.com/office/drawing/2014/main" id="{0E7A755B-DD9C-B74B-A05F-56269DF1E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5123779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a.tex</a:t>
            </a:r>
          </a:p>
        </p:txBody>
      </p:sp>
      <p:sp>
        <p:nvSpPr>
          <p:cNvPr id="28689" name="Rectangle 17">
            <a:extLst>
              <a:ext uri="{FF2B5EF4-FFF2-40B4-BE49-F238E27FC236}">
                <a16:creationId xmlns:a16="http://schemas.microsoft.com/office/drawing/2014/main" id="{5F24DB84-36A7-DD47-BD53-94FF1C320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5459765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91" name="Oval 19">
            <a:extLst>
              <a:ext uri="{FF2B5EF4-FFF2-40B4-BE49-F238E27FC236}">
                <a16:creationId xmlns:a16="http://schemas.microsoft.com/office/drawing/2014/main" id="{CC2C6A1F-77FC-5D4A-9A6B-4F8F41177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3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1</a:t>
            </a:r>
          </a:p>
        </p:txBody>
      </p:sp>
      <p:cxnSp>
        <p:nvCxnSpPr>
          <p:cNvPr id="28693" name="AutoShape 21">
            <a:extLst>
              <a:ext uri="{FF2B5EF4-FFF2-40B4-BE49-F238E27FC236}">
                <a16:creationId xmlns:a16="http://schemas.microsoft.com/office/drawing/2014/main" id="{8984836E-CDCB-8547-B501-E01F69D3988A}"/>
              </a:ext>
            </a:extLst>
          </p:cNvPr>
          <p:cNvCxnSpPr>
            <a:cxnSpLocks noChangeShapeType="1"/>
            <a:stCxn id="28688" idx="3"/>
            <a:endCxn id="28691" idx="0"/>
          </p:cNvCxnSpPr>
          <p:nvPr/>
        </p:nvCxnSpPr>
        <p:spPr bwMode="auto">
          <a:xfrm>
            <a:off x="1428467" y="5291772"/>
            <a:ext cx="167993" cy="83996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698" name="Rectangle 26">
            <a:extLst>
              <a:ext uri="{FF2B5EF4-FFF2-40B4-BE49-F238E27FC236}">
                <a16:creationId xmlns:a16="http://schemas.microsoft.com/office/drawing/2014/main" id="{ED6CD1FF-7B6D-0D42-A1FA-E472EF942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4451808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99" name="Rectangle 27">
            <a:extLst>
              <a:ext uri="{FF2B5EF4-FFF2-40B4-BE49-F238E27FC236}">
                <a16:creationId xmlns:a16="http://schemas.microsoft.com/office/drawing/2014/main" id="{B27701BF-1946-B549-8357-7CCC85E92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4787793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0" name="Rectangle 28">
            <a:extLst>
              <a:ext uri="{FF2B5EF4-FFF2-40B4-BE49-F238E27FC236}">
                <a16:creationId xmlns:a16="http://schemas.microsoft.com/office/drawing/2014/main" id="{F645929E-6651-924C-90A3-F97EB0CA7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5123779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a.tex</a:t>
            </a:r>
          </a:p>
        </p:txBody>
      </p:sp>
      <p:sp>
        <p:nvSpPr>
          <p:cNvPr id="28701" name="Rectangle 29">
            <a:extLst>
              <a:ext uri="{FF2B5EF4-FFF2-40B4-BE49-F238E27FC236}">
                <a16:creationId xmlns:a16="http://schemas.microsoft.com/office/drawing/2014/main" id="{C5B8251B-CEEB-E44D-8221-99A62AC5B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5459765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2" name="Oval 30">
            <a:extLst>
              <a:ext uri="{FF2B5EF4-FFF2-40B4-BE49-F238E27FC236}">
                <a16:creationId xmlns:a16="http://schemas.microsoft.com/office/drawing/2014/main" id="{F6BDC13B-3802-464B-A35A-E5B7AF78E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4363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2</a:t>
            </a:r>
          </a:p>
        </p:txBody>
      </p:sp>
      <p:cxnSp>
        <p:nvCxnSpPr>
          <p:cNvPr id="28703" name="AutoShape 31">
            <a:extLst>
              <a:ext uri="{FF2B5EF4-FFF2-40B4-BE49-F238E27FC236}">
                <a16:creationId xmlns:a16="http://schemas.microsoft.com/office/drawing/2014/main" id="{0DC3B49A-A260-CD46-80FF-BA83083E1DA5}"/>
              </a:ext>
            </a:extLst>
          </p:cNvPr>
          <p:cNvCxnSpPr>
            <a:cxnSpLocks noChangeShapeType="1"/>
            <a:stCxn id="28700" idx="3"/>
            <a:endCxn id="28702" idx="0"/>
          </p:cNvCxnSpPr>
          <p:nvPr/>
        </p:nvCxnSpPr>
        <p:spPr bwMode="auto">
          <a:xfrm>
            <a:off x="4452337" y="5291772"/>
            <a:ext cx="167993" cy="83996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04" name="Rectangle 32">
            <a:extLst>
              <a:ext uri="{FF2B5EF4-FFF2-40B4-BE49-F238E27FC236}">
                <a16:creationId xmlns:a16="http://schemas.microsoft.com/office/drawing/2014/main" id="{EA884119-93C3-034D-B6B2-18C8D51D0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451808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5" name="Rectangle 33">
            <a:extLst>
              <a:ext uri="{FF2B5EF4-FFF2-40B4-BE49-F238E27FC236}">
                <a16:creationId xmlns:a16="http://schemas.microsoft.com/office/drawing/2014/main" id="{F1062760-0134-7744-B76E-6798DC222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787793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b.tex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E02C991E-0449-FC4A-B3DD-35A0C48B3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123779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7" name="Rectangle 35">
            <a:extLst>
              <a:ext uri="{FF2B5EF4-FFF2-40B4-BE49-F238E27FC236}">
                <a16:creationId xmlns:a16="http://schemas.microsoft.com/office/drawing/2014/main" id="{1F88C672-E5CB-4946-A00D-834EE34FC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459765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8710" name="AutoShape 38">
            <a:extLst>
              <a:ext uri="{FF2B5EF4-FFF2-40B4-BE49-F238E27FC236}">
                <a16:creationId xmlns:a16="http://schemas.microsoft.com/office/drawing/2014/main" id="{5E0A0568-6AC4-6546-858D-C58A7E0DECED}"/>
              </a:ext>
            </a:extLst>
          </p:cNvPr>
          <p:cNvCxnSpPr>
            <a:cxnSpLocks noChangeShapeType="1"/>
            <a:stCxn id="28705" idx="1"/>
            <a:endCxn id="28702" idx="0"/>
          </p:cNvCxnSpPr>
          <p:nvPr/>
        </p:nvCxnSpPr>
        <p:spPr bwMode="auto">
          <a:xfrm rot="10800000" flipV="1">
            <a:off x="4620330" y="4955787"/>
            <a:ext cx="419982" cy="1175949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15" name="Oval 43">
            <a:extLst>
              <a:ext uri="{FF2B5EF4-FFF2-40B4-BE49-F238E27FC236}">
                <a16:creationId xmlns:a16="http://schemas.microsoft.com/office/drawing/2014/main" id="{B29874CC-BE3F-BD47-B71F-9F88296AA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1</a:t>
            </a:r>
          </a:p>
        </p:txBody>
      </p:sp>
      <p:sp>
        <p:nvSpPr>
          <p:cNvPr id="28717" name="Rectangle 45">
            <a:extLst>
              <a:ext uri="{FF2B5EF4-FFF2-40B4-BE49-F238E27FC236}">
                <a16:creationId xmlns:a16="http://schemas.microsoft.com/office/drawing/2014/main" id="{7D7E7E37-9731-9742-BD26-53405D1E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4451808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18" name="Rectangle 46">
            <a:extLst>
              <a:ext uri="{FF2B5EF4-FFF2-40B4-BE49-F238E27FC236}">
                <a16:creationId xmlns:a16="http://schemas.microsoft.com/office/drawing/2014/main" id="{8429CE2C-BDF5-144B-B668-B64565CAB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4787793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b.tex</a:t>
            </a:r>
          </a:p>
        </p:txBody>
      </p:sp>
      <p:sp>
        <p:nvSpPr>
          <p:cNvPr id="28719" name="Rectangle 47">
            <a:extLst>
              <a:ext uri="{FF2B5EF4-FFF2-40B4-BE49-F238E27FC236}">
                <a16:creationId xmlns:a16="http://schemas.microsoft.com/office/drawing/2014/main" id="{FB67DF83-A788-5445-8748-FEF2EA6B7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5123779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20" name="Rectangle 48">
            <a:extLst>
              <a:ext uri="{FF2B5EF4-FFF2-40B4-BE49-F238E27FC236}">
                <a16:creationId xmlns:a16="http://schemas.microsoft.com/office/drawing/2014/main" id="{B96DFF26-5B07-D146-B6EA-0B4B834C4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5459765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8721" name="AutoShape 49">
            <a:extLst>
              <a:ext uri="{FF2B5EF4-FFF2-40B4-BE49-F238E27FC236}">
                <a16:creationId xmlns:a16="http://schemas.microsoft.com/office/drawing/2014/main" id="{F75099B2-BC26-2D4E-A028-F2B6057D00E5}"/>
              </a:ext>
            </a:extLst>
          </p:cNvPr>
          <p:cNvCxnSpPr>
            <a:cxnSpLocks noChangeShapeType="1"/>
            <a:stCxn id="28718" idx="1"/>
            <a:endCxn id="28715" idx="0"/>
          </p:cNvCxnSpPr>
          <p:nvPr/>
        </p:nvCxnSpPr>
        <p:spPr bwMode="auto">
          <a:xfrm rot="10800000" flipV="1">
            <a:off x="7980186" y="4955787"/>
            <a:ext cx="419982" cy="1175949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22" name="Text Box 50">
            <a:extLst>
              <a:ext uri="{FF2B5EF4-FFF2-40B4-BE49-F238E27FC236}">
                <a16:creationId xmlns:a16="http://schemas.microsoft.com/office/drawing/2014/main" id="{A7FB4F08-8FA7-8741-9EDD-07F5EACCD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60" y="4031827"/>
            <a:ext cx="388247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8723" name="Text Box 51">
            <a:extLst>
              <a:ext uri="{FF2B5EF4-FFF2-40B4-BE49-F238E27FC236}">
                <a16:creationId xmlns:a16="http://schemas.microsoft.com/office/drawing/2014/main" id="{B644D676-969B-7447-B7AF-10D82B76A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230" y="4031827"/>
            <a:ext cx="388247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8724" name="Text Box 52">
            <a:extLst>
              <a:ext uri="{FF2B5EF4-FFF2-40B4-BE49-F238E27FC236}">
                <a16:creationId xmlns:a16="http://schemas.microsoft.com/office/drawing/2014/main" id="{14479475-F018-0242-A86D-4D65D701C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3512" y="4031827"/>
            <a:ext cx="37382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  <p:sp>
        <p:nvSpPr>
          <p:cNvPr id="28725" name="Text Box 53">
            <a:extLst>
              <a:ext uri="{FF2B5EF4-FFF2-40B4-BE49-F238E27FC236}">
                <a16:creationId xmlns:a16="http://schemas.microsoft.com/office/drawing/2014/main" id="{1F69A25B-896A-EA48-A765-7BB7B7C63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0364" y="4031827"/>
            <a:ext cx="37382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8579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AD36-1A20-457D-9D4B-4A036470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4 Hint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47668-913F-4C74-B42C-A0879B4D1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3B262-2455-4B62-8EDB-EF6EC620684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24C50-930C-4691-914F-2529CFF9EF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9E277-74F5-4158-8C7F-50899F718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824"/>
            <a:ext cx="10080625" cy="481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52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86F46793-68A0-C24E-95A7-6E93611DB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Max Partition Size</a:t>
            </a:r>
          </a:p>
        </p:txBody>
      </p:sp>
      <p:graphicFrame>
        <p:nvGraphicFramePr>
          <p:cNvPr id="44086" name="Group 54">
            <a:extLst>
              <a:ext uri="{FF2B5EF4-FFF2-40B4-BE49-F238E27FC236}">
                <a16:creationId xmlns:a16="http://schemas.microsoft.com/office/drawing/2014/main" id="{08D33AA1-6CA8-C84F-87B6-AC167885AD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776288"/>
          <a:ext cx="10096500" cy="4031824"/>
        </p:xfrm>
        <a:graphic>
          <a:graphicData uri="http://schemas.openxmlformats.org/drawingml/2006/table">
            <a:tbl>
              <a:tblPr/>
              <a:tblGrid>
                <a:gridCol w="2524125">
                  <a:extLst>
                    <a:ext uri="{9D8B030D-6E8A-4147-A177-3AD203B41FA5}">
                      <a16:colId xmlns:a16="http://schemas.microsoft.com/office/drawing/2014/main" val="1774520633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2773157952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2052505684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4132973610"/>
                    </a:ext>
                  </a:extLst>
                </a:gridCol>
              </a:tblGrid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Block size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FAT-12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FAT-16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FAT-32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332793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0.5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964177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74306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128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922131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256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047762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512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41942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1024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979430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32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2048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686663"/>
                  </a:ext>
                </a:extLst>
              </a:tr>
            </a:tbl>
          </a:graphicData>
        </a:graphic>
      </p:graphicFrame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D2CF77D1-2F07-DB43-B7DD-71FE0E4D6F8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7FF9B0CF-E676-224A-BFA8-D5FF44E26C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DD80E83-A1EB-CE4D-AB56-350DC9B6DC1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45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2D542-46CC-4B8F-878F-1BD53D25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 Partition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6EB18-781D-44A6-9CFA-7F7B1FAE5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176FA-08DD-4A8A-99A5-187A12F572F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B9EC2-F1F2-489A-8C8A-46C85E5D84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AD0F8-F519-465D-A3A3-59014234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8" y="1148341"/>
            <a:ext cx="8450878" cy="56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7305A67-5607-8649-ADD6-604EA2561E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2800"/>
              <a:t>File-related kernel structures:</a:t>
            </a:r>
            <a:br>
              <a:rPr lang="en-US" altLang="en-US" sz="2800"/>
            </a:br>
            <a:r>
              <a:rPr lang="en-US" altLang="en-US" sz="2800"/>
              <a:t>open file tables and disk quotas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A7FDE6-8B6A-1B46-AC39-F9E70AD0B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C066902-EDE2-C24E-828F-1C1E90438EA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65A1148-6C25-7840-B536-7E75FA97CB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1962C6BF-7582-C14E-A5F3-8981671AAC3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2772" name="Picture 4" descr="6-23">
            <a:extLst>
              <a:ext uri="{FF2B5EF4-FFF2-40B4-BE49-F238E27FC236}">
                <a16:creationId xmlns:a16="http://schemas.microsoft.com/office/drawing/2014/main" id="{EDBDB02A-F399-5647-AF6A-B9BB3E64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39" y="1152977"/>
            <a:ext cx="5502857" cy="33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A4C71D-C028-4236-8F80-57AD732DC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06" y="4639466"/>
            <a:ext cx="3455890" cy="2304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E1E4D-0752-4E63-94FD-E375DEFD7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3" y="1152977"/>
            <a:ext cx="4113536" cy="274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3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EDA9-C016-463B-B926-7655308F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10: Q 2-4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D0D9-315D-47B5-A391-129DD79C5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8341F-0982-4F2D-823A-88CFED9D2D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04AF1-8935-4C8A-A2A8-3A558A6BA3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BA13C-B20E-47B9-BB9C-968C66B3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91" y="1156996"/>
            <a:ext cx="8050243" cy="536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83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14372</TotalTime>
  <Words>650</Words>
  <Application>Microsoft Macintosh PowerPoint</Application>
  <PresentationFormat>Custom</PresentationFormat>
  <Paragraphs>180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Garamond</vt:lpstr>
      <vt:lpstr>Helvetica</vt:lpstr>
      <vt:lpstr>Times</vt:lpstr>
      <vt:lpstr>Times New Roman</vt:lpstr>
      <vt:lpstr>Wingdings</vt:lpstr>
      <vt:lpstr>Office Theme</vt:lpstr>
      <vt:lpstr>1_Office Theme</vt:lpstr>
      <vt:lpstr>Introduction to Operating Systems CS/COE 1550</vt:lpstr>
      <vt:lpstr>Announcements</vt:lpstr>
      <vt:lpstr>Sharing files</vt:lpstr>
      <vt:lpstr>Solution: use links</vt:lpstr>
      <vt:lpstr>Project 4 Hint</vt:lpstr>
      <vt:lpstr>Max Partition Size</vt:lpstr>
      <vt:lpstr>Max Partition Size</vt:lpstr>
      <vt:lpstr>File-related kernel structures: open file tables and disk quotas</vt:lpstr>
      <vt:lpstr>HW 10: Q 2-4</vt:lpstr>
      <vt:lpstr>HW 10: Q 10-13</vt:lpstr>
      <vt:lpstr>File Linking (left) vs. File Copying (right)</vt:lpstr>
      <vt:lpstr>Sector Skew</vt:lpstr>
      <vt:lpstr>Sector interleaving</vt:lpstr>
      <vt:lpstr>Flash File System</vt:lpstr>
      <vt:lpstr>Wear leveling for SSDs</vt:lpstr>
      <vt:lpstr>Why a standard driver interface?</vt:lpstr>
      <vt:lpstr>Buffering device input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2022-04-12T03:30:28Z</dcterms:modified>
</cp:coreProperties>
</file>